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4.xml" ContentType="application/vnd.openxmlformats-officedocument.presentationml.tags+xml"/>
  <Override PartName="/ppt/notesSlides/notesSlide2.xml" ContentType="application/vnd.openxmlformats-officedocument.presentationml.notesSlide+xml"/>
  <Override PartName="/ppt/tags/tag25.xml" ContentType="application/vnd.openxmlformats-officedocument.presentationml.tags+xml"/>
  <Override PartName="/ppt/notesSlides/notesSlide3.xml" ContentType="application/vnd.openxmlformats-officedocument.presentationml.notesSlide+xml"/>
  <Override PartName="/ppt/tags/tag26.xml" ContentType="application/vnd.openxmlformats-officedocument.presentationml.tags+xml"/>
  <Override PartName="/ppt/notesSlides/notesSlide4.xml" ContentType="application/vnd.openxmlformats-officedocument.presentationml.notesSlide+xml"/>
  <Override PartName="/ppt/tags/tag27.xml" ContentType="application/vnd.openxmlformats-officedocument.presentationml.tags+xml"/>
  <Override PartName="/ppt/notesSlides/notesSlide5.xml" ContentType="application/vnd.openxmlformats-officedocument.presentationml.notesSlide+xml"/>
  <Override PartName="/ppt/tags/tag28.xml" ContentType="application/vnd.openxmlformats-officedocument.presentationml.tags+xml"/>
  <Override PartName="/ppt/notesSlides/notesSlide6.xml" ContentType="application/vnd.openxmlformats-officedocument.presentationml.notesSlide+xml"/>
  <Override PartName="/ppt/tags/tag29.xml" ContentType="application/vnd.openxmlformats-officedocument.presentationml.tags+xml"/>
  <Override PartName="/ppt/notesSlides/notesSlide7.xml" ContentType="application/vnd.openxmlformats-officedocument.presentationml.notesSlide+xml"/>
  <Override PartName="/ppt/tags/tag30.xml" ContentType="application/vnd.openxmlformats-officedocument.presentationml.tags+xml"/>
  <Override PartName="/ppt/notesSlides/notesSlide8.xml" ContentType="application/vnd.openxmlformats-officedocument.presentationml.notesSlide+xml"/>
  <Override PartName="/ppt/tags/tag31.xml" ContentType="application/vnd.openxmlformats-officedocument.presentationml.tags+xml"/>
  <Override PartName="/ppt/notesSlides/notesSlide9.xml" ContentType="application/vnd.openxmlformats-officedocument.presentationml.notesSlide+xml"/>
  <Override PartName="/ppt/tags/tag32.xml" ContentType="application/vnd.openxmlformats-officedocument.presentationml.tags+xml"/>
  <Override PartName="/ppt/notesSlides/notesSlide10.xml" ContentType="application/vnd.openxmlformats-officedocument.presentationml.notesSlide+xml"/>
  <Override PartName="/ppt/tags/tag33.xml" ContentType="application/vnd.openxmlformats-officedocument.presentationml.tags+xml"/>
  <Override PartName="/ppt/notesSlides/notesSlide11.xml" ContentType="application/vnd.openxmlformats-officedocument.presentationml.notesSlide+xml"/>
  <Override PartName="/ppt/tags/tag34.xml" ContentType="application/vnd.openxmlformats-officedocument.presentationml.tags+xml"/>
  <Override PartName="/ppt/notesSlides/notesSlide12.xml" ContentType="application/vnd.openxmlformats-officedocument.presentationml.notesSlide+xml"/>
  <Override PartName="/ppt/tags/tag35.xml" ContentType="application/vnd.openxmlformats-officedocument.presentationml.tags+xml"/>
  <Override PartName="/ppt/notesSlides/notesSlide13.xml" ContentType="application/vnd.openxmlformats-officedocument.presentationml.notesSlide+xml"/>
  <Override PartName="/ppt/tags/tag36.xml" ContentType="application/vnd.openxmlformats-officedocument.presentationml.tags+xml"/>
  <Override PartName="/ppt/notesSlides/notesSlide14.xml" ContentType="application/vnd.openxmlformats-officedocument.presentationml.notesSlide+xml"/>
  <Override PartName="/ppt/tags/tag37.xml" ContentType="application/vnd.openxmlformats-officedocument.presentationml.tags+xml"/>
  <Override PartName="/ppt/notesSlides/notesSlide15.xml" ContentType="application/vnd.openxmlformats-officedocument.presentationml.notesSlide+xml"/>
  <Override PartName="/ppt/tags/tag38.xml" ContentType="application/vnd.openxmlformats-officedocument.presentationml.tags+xml"/>
  <Override PartName="/ppt/notesSlides/notesSlide16.xml" ContentType="application/vnd.openxmlformats-officedocument.presentationml.notesSlide+xml"/>
  <Override PartName="/ppt/tags/tag39.xml" ContentType="application/vnd.openxmlformats-officedocument.presentationml.tags+xml"/>
  <Override PartName="/ppt/notesSlides/notesSlide17.xml" ContentType="application/vnd.openxmlformats-officedocument.presentationml.notesSlide+xml"/>
  <Override PartName="/ppt/tags/tag40.xml" ContentType="application/vnd.openxmlformats-officedocument.presentationml.tags+xml"/>
  <Override PartName="/ppt/notesSlides/notesSlide18.xml" ContentType="application/vnd.openxmlformats-officedocument.presentationml.notesSlide+xml"/>
  <Override PartName="/ppt/tags/tag41.xml" ContentType="application/vnd.openxmlformats-officedocument.presentationml.tags+xml"/>
  <Override PartName="/ppt/notesSlides/notesSlide19.xml" ContentType="application/vnd.openxmlformats-officedocument.presentationml.notesSlide+xml"/>
  <Override PartName="/ppt/tags/tag42.xml" ContentType="application/vnd.openxmlformats-officedocument.presentationml.tags+xml"/>
  <Override PartName="/ppt/notesSlides/notesSlide20.xml" ContentType="application/vnd.openxmlformats-officedocument.presentationml.notesSlide+xml"/>
  <Override PartName="/ppt/tags/tag43.xml" ContentType="application/vnd.openxmlformats-officedocument.presentationml.tags+xml"/>
  <Override PartName="/ppt/notesSlides/notesSlide21.xml" ContentType="application/vnd.openxmlformats-officedocument.presentationml.notesSlide+xml"/>
  <Override PartName="/ppt/tags/tag44.xml" ContentType="application/vnd.openxmlformats-officedocument.presentationml.tags+xml"/>
  <Override PartName="/ppt/notesSlides/notesSlide22.xml" ContentType="application/vnd.openxmlformats-officedocument.presentationml.notesSlide+xml"/>
  <Override PartName="/ppt/tags/tag45.xml" ContentType="application/vnd.openxmlformats-officedocument.presentationml.tags+xml"/>
  <Override PartName="/ppt/notesSlides/notesSlide23.xml" ContentType="application/vnd.openxmlformats-officedocument.presentationml.notesSlide+xml"/>
  <Override PartName="/ppt/tags/tag46.xml" ContentType="application/vnd.openxmlformats-officedocument.presentationml.tags+xml"/>
  <Override PartName="/ppt/notesSlides/notesSlide24.xml" ContentType="application/vnd.openxmlformats-officedocument.presentationml.notesSlide+xml"/>
  <Override PartName="/ppt/tags/tag47.xml" ContentType="application/vnd.openxmlformats-officedocument.presentationml.tags+xml"/>
  <Override PartName="/ppt/notesSlides/notesSlide25.xml" ContentType="application/vnd.openxmlformats-officedocument.presentationml.notesSlide+xml"/>
  <Override PartName="/ppt/tags/tag48.xml" ContentType="application/vnd.openxmlformats-officedocument.presentationml.tags+xml"/>
  <Override PartName="/ppt/notesSlides/notesSlide26.xml" ContentType="application/vnd.openxmlformats-officedocument.presentationml.notesSlide+xml"/>
  <Override PartName="/ppt/tags/tag49.xml" ContentType="application/vnd.openxmlformats-officedocument.presentationml.tags+xml"/>
  <Override PartName="/ppt/notesSlides/notesSlide27.xml" ContentType="application/vnd.openxmlformats-officedocument.presentationml.notesSlide+xml"/>
  <Override PartName="/ppt/tags/tag50.xml" ContentType="application/vnd.openxmlformats-officedocument.presentationml.tags+xml"/>
  <Override PartName="/ppt/notesSlides/notesSlide28.xml" ContentType="application/vnd.openxmlformats-officedocument.presentationml.notesSlide+xml"/>
  <Override PartName="/ppt/tags/tag51.xml" ContentType="application/vnd.openxmlformats-officedocument.presentationml.tags+xml"/>
  <Override PartName="/ppt/notesSlides/notesSlide29.xml" ContentType="application/vnd.openxmlformats-officedocument.presentationml.notesSlide+xml"/>
  <Override PartName="/ppt/tags/tag52.xml" ContentType="application/vnd.openxmlformats-officedocument.presentationml.tags+xml"/>
  <Override PartName="/ppt/notesSlides/notesSlide30.xml" ContentType="application/vnd.openxmlformats-officedocument.presentationml.notesSlide+xml"/>
  <Override PartName="/ppt/tags/tag53.xml" ContentType="application/vnd.openxmlformats-officedocument.presentationml.tags+xml"/>
  <Override PartName="/ppt/notesSlides/notesSlide31.xml" ContentType="application/vnd.openxmlformats-officedocument.presentationml.notesSlide+xml"/>
  <Override PartName="/ppt/tags/tag54.xml" ContentType="application/vnd.openxmlformats-officedocument.presentationml.tags+xml"/>
  <Override PartName="/ppt/notesSlides/notesSlide32.xml" ContentType="application/vnd.openxmlformats-officedocument.presentationml.notesSlide+xml"/>
  <Override PartName="/ppt/tags/tag55.xml" ContentType="application/vnd.openxmlformats-officedocument.presentationml.tags+xml"/>
  <Override PartName="/ppt/notesSlides/notesSlide33.xml" ContentType="application/vnd.openxmlformats-officedocument.presentationml.notesSlide+xml"/>
  <Override PartName="/ppt/tags/tag56.xml" ContentType="application/vnd.openxmlformats-officedocument.presentationml.tags+xml"/>
  <Override PartName="/ppt/notesSlides/notesSlide34.xml" ContentType="application/vnd.openxmlformats-officedocument.presentationml.notesSlide+xml"/>
  <Override PartName="/ppt/tags/tag57.xml" ContentType="application/vnd.openxmlformats-officedocument.presentationml.tags+xml"/>
  <Override PartName="/ppt/notesSlides/notesSlide35.xml" ContentType="application/vnd.openxmlformats-officedocument.presentationml.notesSlide+xml"/>
  <Override PartName="/ppt/tags/tag58.xml" ContentType="application/vnd.openxmlformats-officedocument.presentationml.tags+xml"/>
  <Override PartName="/ppt/notesSlides/notesSlide36.xml" ContentType="application/vnd.openxmlformats-officedocument.presentationml.notesSlide+xml"/>
  <Override PartName="/ppt/tags/tag59.xml" ContentType="application/vnd.openxmlformats-officedocument.presentationml.tags+xml"/>
  <Override PartName="/ppt/notesSlides/notesSlide37.xml" ContentType="application/vnd.openxmlformats-officedocument.presentationml.notesSlide+xml"/>
  <Override PartName="/ppt/tags/tag60.xml" ContentType="application/vnd.openxmlformats-officedocument.presentationml.tags+xml"/>
  <Override PartName="/ppt/notesSlides/notesSlide38.xml" ContentType="application/vnd.openxmlformats-officedocument.presentationml.notesSlide+xml"/>
  <Override PartName="/ppt/tags/tag61.xml" ContentType="application/vnd.openxmlformats-officedocument.presentationml.tags+xml"/>
  <Override PartName="/ppt/notesSlides/notesSlide39.xml" ContentType="application/vnd.openxmlformats-officedocument.presentationml.notesSlide+xml"/>
  <Override PartName="/ppt/tags/tag62.xml" ContentType="application/vnd.openxmlformats-officedocument.presentationml.tags+xml"/>
  <Override PartName="/ppt/notesSlides/notesSlide40.xml" ContentType="application/vnd.openxmlformats-officedocument.presentationml.notesSlide+xml"/>
  <Override PartName="/ppt/tags/tag63.xml" ContentType="application/vnd.openxmlformats-officedocument.presentationml.tags+xml"/>
  <Override PartName="/ppt/notesSlides/notesSlide4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handoutMasterIdLst>
    <p:handoutMasterId r:id="rId44"/>
  </p:handoutMasterIdLst>
  <p:sldIdLst>
    <p:sldId id="886" r:id="rId2"/>
    <p:sldId id="840" r:id="rId3"/>
    <p:sldId id="370" r:id="rId4"/>
    <p:sldId id="322" r:id="rId5"/>
    <p:sldId id="956" r:id="rId6"/>
    <p:sldId id="957" r:id="rId7"/>
    <p:sldId id="958" r:id="rId8"/>
    <p:sldId id="960" r:id="rId9"/>
    <p:sldId id="959" r:id="rId10"/>
    <p:sldId id="985" r:id="rId11"/>
    <p:sldId id="617" r:id="rId12"/>
    <p:sldId id="905" r:id="rId13"/>
    <p:sldId id="961" r:id="rId14"/>
    <p:sldId id="962" r:id="rId15"/>
    <p:sldId id="963" r:id="rId16"/>
    <p:sldId id="964" r:id="rId17"/>
    <p:sldId id="965" r:id="rId18"/>
    <p:sldId id="966" r:id="rId19"/>
    <p:sldId id="967" r:id="rId20"/>
    <p:sldId id="968" r:id="rId21"/>
    <p:sldId id="970" r:id="rId22"/>
    <p:sldId id="969" r:id="rId23"/>
    <p:sldId id="971" r:id="rId24"/>
    <p:sldId id="972" r:id="rId25"/>
    <p:sldId id="973" r:id="rId26"/>
    <p:sldId id="974" r:id="rId27"/>
    <p:sldId id="975" r:id="rId28"/>
    <p:sldId id="976" r:id="rId29"/>
    <p:sldId id="977" r:id="rId30"/>
    <p:sldId id="978" r:id="rId31"/>
    <p:sldId id="979" r:id="rId32"/>
    <p:sldId id="980" r:id="rId33"/>
    <p:sldId id="981" r:id="rId34"/>
    <p:sldId id="982" r:id="rId35"/>
    <p:sldId id="983" r:id="rId36"/>
    <p:sldId id="984" r:id="rId37"/>
    <p:sldId id="931" r:id="rId38"/>
    <p:sldId id="883" r:id="rId39"/>
    <p:sldId id="368" r:id="rId40"/>
    <p:sldId id="369" r:id="rId41"/>
    <p:sldId id="363" r:id="rId42"/>
  </p:sldIdLst>
  <p:sldSz cx="12192000" cy="6858000"/>
  <p:notesSz cx="6858000" cy="9144000"/>
  <p:custDataLst>
    <p:tags r:id="rId45"/>
  </p:custDataLst>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278C0919-EC10-499B-B967-56D588743C54}">
          <p14:sldIdLst>
            <p14:sldId id="886"/>
            <p14:sldId id="840"/>
          </p14:sldIdLst>
        </p14:section>
        <p14:section name="Section 1" id="{D3C7BA20-EEA2-4B7E-89FB-9655CB8E1C7B}">
          <p14:sldIdLst>
            <p14:sldId id="370"/>
            <p14:sldId id="322"/>
            <p14:sldId id="956"/>
            <p14:sldId id="957"/>
            <p14:sldId id="958"/>
            <p14:sldId id="960"/>
            <p14:sldId id="959"/>
            <p14:sldId id="985"/>
            <p14:sldId id="617"/>
            <p14:sldId id="905"/>
            <p14:sldId id="961"/>
            <p14:sldId id="962"/>
            <p14:sldId id="963"/>
            <p14:sldId id="964"/>
            <p14:sldId id="965"/>
            <p14:sldId id="966"/>
            <p14:sldId id="967"/>
            <p14:sldId id="968"/>
            <p14:sldId id="970"/>
            <p14:sldId id="969"/>
            <p14:sldId id="971"/>
            <p14:sldId id="972"/>
            <p14:sldId id="973"/>
            <p14:sldId id="974"/>
            <p14:sldId id="975"/>
            <p14:sldId id="976"/>
            <p14:sldId id="977"/>
            <p14:sldId id="978"/>
            <p14:sldId id="979"/>
            <p14:sldId id="980"/>
            <p14:sldId id="981"/>
            <p14:sldId id="982"/>
            <p14:sldId id="983"/>
            <p14:sldId id="984"/>
            <p14:sldId id="931"/>
          </p14:sldIdLst>
        </p14:section>
        <p14:section name="Section 2" id="{F871375A-C988-43A9-84C6-6C9837CB9B75}">
          <p14:sldIdLst/>
        </p14:section>
        <p14:section name="Section 3" id="{5474F3BE-4FBC-4268-832F-6A76049428EE}">
          <p14:sldIdLst/>
        </p14:section>
        <p14:section name="Wrap Up" id="{9FBCFEC2-64EB-4503-B960-F6DE5A1A742E}">
          <p14:sldIdLst>
            <p14:sldId id="883"/>
            <p14:sldId id="368"/>
            <p14:sldId id="369"/>
            <p14:sldId id="36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ris, Melissa" initials="HM" lastIdx="16" clrIdx="0">
    <p:extLst>
      <p:ext uri="{19B8F6BF-5375-455C-9EA6-DF929625EA0E}">
        <p15:presenceInfo xmlns:p15="http://schemas.microsoft.com/office/powerpoint/2012/main" userId="S-1-5-21-1407069837-2091007605-538272213-25781389" providerId="AD"/>
      </p:ext>
    </p:extLst>
  </p:cmAuthor>
  <p:cmAuthor id="2" name="Yoshii, June" initials="YJ" lastIdx="45" clrIdx="1">
    <p:extLst>
      <p:ext uri="{19B8F6BF-5375-455C-9EA6-DF929625EA0E}">
        <p15:presenceInfo xmlns:p15="http://schemas.microsoft.com/office/powerpoint/2012/main" userId="S-1-5-21-1407069837-2091007605-538272213-30032476" providerId="AD"/>
      </p:ext>
    </p:extLst>
  </p:cmAuthor>
  <p:cmAuthor id="3" name="David Mohr" initials="DM" lastIdx="8" clrIdx="2">
    <p:extLst>
      <p:ext uri="{19B8F6BF-5375-455C-9EA6-DF929625EA0E}">
        <p15:presenceInfo xmlns:p15="http://schemas.microsoft.com/office/powerpoint/2012/main" userId="David Mohr" providerId="None"/>
      </p:ext>
    </p:extLst>
  </p:cmAuthor>
  <p:cmAuthor id="4" name="Charrette, Jen" initials="CJ" lastIdx="7" clrIdx="3">
    <p:extLst>
      <p:ext uri="{19B8F6BF-5375-455C-9EA6-DF929625EA0E}">
        <p15:presenceInfo xmlns:p15="http://schemas.microsoft.com/office/powerpoint/2012/main" userId="Charrette, Jen" providerId="None"/>
      </p:ext>
    </p:extLst>
  </p:cmAuthor>
  <p:cmAuthor id="5" name="Microsoft Office User" initials="MOU" lastIdx="12" clrIdx="4">
    <p:extLst>
      <p:ext uri="{19B8F6BF-5375-455C-9EA6-DF929625EA0E}">
        <p15:presenceInfo xmlns:p15="http://schemas.microsoft.com/office/powerpoint/2012/main" userId="Microsoft Office User" providerId="None"/>
      </p:ext>
    </p:extLst>
  </p:cmAuthor>
  <p:cmAuthor id="6" name="Carol Reece" initials="CR" lastIdx="11" clrIdx="5">
    <p:extLst>
      <p:ext uri="{19B8F6BF-5375-455C-9EA6-DF929625EA0E}">
        <p15:presenceInfo xmlns:p15="http://schemas.microsoft.com/office/powerpoint/2012/main" userId="a67ae08b3f860e0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75E7"/>
    <a:srgbClr val="004F8A"/>
    <a:srgbClr val="117556"/>
    <a:srgbClr val="16966D"/>
    <a:srgbClr val="002846"/>
    <a:srgbClr val="FFB345"/>
    <a:srgbClr val="FF9D00"/>
    <a:srgbClr val="E3740E"/>
    <a:srgbClr val="C4C4C5"/>
    <a:srgbClr val="4E24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2BB322-3DB6-4ECE-9BAE-DD931A4DE400}" v="179" dt="2023-06-14T21:23:34.573"/>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12" autoAdjust="0"/>
    <p:restoredTop sz="50999" autoAdjust="0"/>
  </p:normalViewPr>
  <p:slideViewPr>
    <p:cSldViewPr snapToGrid="0" snapToObjects="1" showGuides="1">
      <p:cViewPr varScale="1">
        <p:scale>
          <a:sx n="58" d="100"/>
          <a:sy n="58" d="100"/>
        </p:scale>
        <p:origin x="2808" y="6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showGuides="1">
      <p:cViewPr varScale="1">
        <p:scale>
          <a:sx n="87" d="100"/>
          <a:sy n="87" d="100"/>
        </p:scale>
        <p:origin x="3840"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A624B0-90F9-634D-B088-BAF914AB7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p>
        </p:txBody>
      </p:sp>
      <p:sp>
        <p:nvSpPr>
          <p:cNvPr id="3" name="Date Placeholder 2">
            <a:extLst>
              <a:ext uri="{FF2B5EF4-FFF2-40B4-BE49-F238E27FC236}">
                <a16:creationId xmlns:a16="http://schemas.microsoft.com/office/drawing/2014/main" id="{85550255-9A44-5141-A14B-0AFB2414AD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a:t>1/16/2020</a:t>
            </a:r>
            <a:endParaRPr lang="en-US" dirty="0"/>
          </a:p>
        </p:txBody>
      </p:sp>
      <p:sp>
        <p:nvSpPr>
          <p:cNvPr id="4" name="Footer Placeholder 3">
            <a:extLst>
              <a:ext uri="{FF2B5EF4-FFF2-40B4-BE49-F238E27FC236}">
                <a16:creationId xmlns:a16="http://schemas.microsoft.com/office/drawing/2014/main" id="{D3CB1F18-ED24-9E49-9F0B-B6FD6B22F8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a:t>1/16/2020</a:t>
            </a:r>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Princípios de segurança da informação – cibersegurança</a:t>
            </a:r>
          </a:p>
          <a:p>
            <a:endParaRPr lang="pt-BR" sz="1200" dirty="0"/>
          </a:p>
          <a:p>
            <a:r>
              <a:rPr lang="pt-BR" sz="1200" dirty="0"/>
              <a:t>Módulo 1 - Introdução ao curso</a:t>
            </a:r>
            <a:endParaRPr lang="pt-BR" dirty="0"/>
          </a:p>
        </p:txBody>
      </p:sp>
    </p:spTree>
    <p:extLst>
      <p:ext uri="{BB962C8B-B14F-4D97-AF65-F5344CB8AC3E}">
        <p14:creationId xmlns:p14="http://schemas.microsoft.com/office/powerpoint/2010/main" val="3778521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Desafio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Criar um planilha para descobrir a quantidade de hosts disponívels com base no bloco CIDR:</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Exemplo:  digitando /24 o resultado deverá ser 256 hosts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b="0" i="0" dirty="0">
              <a:solidFill>
                <a:srgbClr val="37415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b="0" i="0" dirty="0">
              <a:solidFill>
                <a:srgbClr val="37415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1795760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Algumas das principais lições desta seção do módulo são:</a:t>
            </a:r>
            <a:endParaRPr lang="en-US" sz="11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sz="1100" dirty="0" err="1">
                <a:latin typeface="Amazon Ember" panose="020B0603020204020204" pitchFamily="34" charset="0"/>
                <a:ea typeface="Amazon Ember" panose="020B0603020204020204" pitchFamily="34" charset="0"/>
                <a:cs typeface="Amazon Ember" panose="020B0603020204020204" pitchFamily="34" charset="0"/>
              </a:rPr>
              <a:t>Linções</a:t>
            </a:r>
            <a:r>
              <a:rPr lang="pt-BR" sz="1100" dirty="0">
                <a:latin typeface="Amazon Ember" panose="020B0603020204020204" pitchFamily="34" charset="0"/>
                <a:ea typeface="Amazon Ember" panose="020B0603020204020204" pitchFamily="34" charset="0"/>
                <a:cs typeface="Amazon Ember" panose="020B0603020204020204" pitchFamily="34" charset="0"/>
              </a:rPr>
              <a:t> aprendidas</a:t>
            </a:r>
          </a:p>
          <a:p>
            <a:pPr marL="171450" indent="-171450" rtl="0">
              <a:buFont typeface="Arial" panose="020B0604020202020204" pitchFamily="34" charset="0"/>
              <a:buChar cha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0775721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dirty="0"/>
              <a:t>Seção 1: Objetivos e visão geral do curso</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752175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b="1" dirty="0">
                <a:latin typeface="Amazon Ember" panose="020B0603020204020204" pitchFamily="34" charset="0"/>
                <a:ea typeface="Amazon Ember" panose="020B0603020204020204" pitchFamily="34" charset="0"/>
                <a:cs typeface="Amazon Ember" panose="020B0603020204020204" pitchFamily="34" charset="0"/>
              </a:rPr>
              <a:t>Tipos de redes de computadores</a:t>
            </a: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Redes podem ser classificadas de diversas formas diferentes, o que torna este assunto confuso para quem está iniciando seus estudos.</a:t>
            </a: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Uma mesma rede pode receber diversas classificações dependendo do critério analisado.</a:t>
            </a: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1707941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b="1" dirty="0">
                <a:latin typeface="Amazon Ember" panose="020B0603020204020204" pitchFamily="34" charset="0"/>
                <a:ea typeface="Amazon Ember" panose="020B0603020204020204" pitchFamily="34" charset="0"/>
                <a:cs typeface="Amazon Ember" panose="020B0603020204020204" pitchFamily="34" charset="0"/>
              </a:rPr>
              <a:t>Tipos de redes de computadores</a:t>
            </a: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Redes podem ser classificadas de diversas formas diferentes, o que torna este assunto confuso para quem está iniciando seus estudos.</a:t>
            </a: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Uma mesma rede pode receber diversas classificações dependendo do critério analisado.</a:t>
            </a: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9554444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b="1" dirty="0">
                <a:latin typeface="Amazon Ember" panose="020B0603020204020204" pitchFamily="34" charset="0"/>
                <a:ea typeface="Amazon Ember" panose="020B0603020204020204" pitchFamily="34" charset="0"/>
                <a:cs typeface="Amazon Ember" panose="020B0603020204020204" pitchFamily="34" charset="0"/>
              </a:rPr>
              <a:t>PAN (</a:t>
            </a:r>
            <a:r>
              <a:rPr lang="pt-BR" b="1" dirty="0" err="1">
                <a:latin typeface="Amazon Ember" panose="020B0603020204020204" pitchFamily="34" charset="0"/>
                <a:ea typeface="Amazon Ember" panose="020B0603020204020204" pitchFamily="34" charset="0"/>
                <a:cs typeface="Amazon Ember" panose="020B0603020204020204" pitchFamily="34" charset="0"/>
              </a:rPr>
              <a:t>Personal</a:t>
            </a:r>
            <a:r>
              <a:rPr lang="pt-BR" b="1" dirty="0">
                <a:latin typeface="Amazon Ember" panose="020B0603020204020204" pitchFamily="34" charset="0"/>
                <a:ea typeface="Amazon Ember" panose="020B0603020204020204" pitchFamily="34" charset="0"/>
                <a:cs typeface="Amazon Ember" panose="020B0603020204020204" pitchFamily="34" charset="0"/>
              </a:rPr>
              <a:t> Area Network)</a:t>
            </a: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PAN (</a:t>
            </a:r>
            <a:r>
              <a:rPr lang="pt-BR" dirty="0" err="1">
                <a:latin typeface="Amazon Ember" panose="020B0603020204020204" pitchFamily="34" charset="0"/>
                <a:ea typeface="Amazon Ember" panose="020B0603020204020204" pitchFamily="34" charset="0"/>
                <a:cs typeface="Amazon Ember" panose="020B0603020204020204" pitchFamily="34" charset="0"/>
              </a:rPr>
              <a:t>Personal</a:t>
            </a:r>
            <a:r>
              <a:rPr lang="pt-BR" dirty="0">
                <a:latin typeface="Amazon Ember" panose="020B0603020204020204" pitchFamily="34" charset="0"/>
                <a:ea typeface="Amazon Ember" panose="020B0603020204020204" pitchFamily="34" charset="0"/>
                <a:cs typeface="Amazon Ember" panose="020B0603020204020204" pitchFamily="34" charset="0"/>
              </a:rPr>
              <a:t> Area Network) é uma rede de área pessoal. É um tipo de rede de computadores que conecta dispositivos próximos a uma pessoa em uma área limitada, como um alcance de alguns metros. O objetivo principal de uma PAN é permitir a comunicação e o compartilhamento de recursos entre dispositivos pessoais.</a:t>
            </a: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Um exemplo comum de PAN é a conexão Bluetooth, que permite a interconexão de dispositivos sem fio, como smartphones, tablets, fones de ouvido, teclados e mouses, em um curto alcance. Outro exemplo de PAN é uma rede formada por dispositivos conectados via USB, como um computador com seus periféricos.</a:t>
            </a:r>
          </a:p>
        </p:txBody>
      </p:sp>
    </p:spTree>
    <p:extLst>
      <p:ext uri="{BB962C8B-B14F-4D97-AF65-F5344CB8AC3E}">
        <p14:creationId xmlns:p14="http://schemas.microsoft.com/office/powerpoint/2010/main" val="25550966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b="1" dirty="0">
                <a:latin typeface="Amazon Ember" panose="020B0603020204020204" pitchFamily="34" charset="0"/>
                <a:ea typeface="Amazon Ember" panose="020B0603020204020204" pitchFamily="34" charset="0"/>
                <a:cs typeface="Amazon Ember" panose="020B0603020204020204" pitchFamily="34" charset="0"/>
              </a:rPr>
              <a:t>LAN (</a:t>
            </a:r>
            <a:r>
              <a:rPr lang="pt-BR" b="1" dirty="0" err="1">
                <a:latin typeface="Amazon Ember" panose="020B0603020204020204" pitchFamily="34" charset="0"/>
                <a:ea typeface="Amazon Ember" panose="020B0603020204020204" pitchFamily="34" charset="0"/>
                <a:cs typeface="Amazon Ember" panose="020B0603020204020204" pitchFamily="34" charset="0"/>
              </a:rPr>
              <a:t>Personal</a:t>
            </a:r>
            <a:r>
              <a:rPr lang="pt-BR" b="1" dirty="0">
                <a:latin typeface="Amazon Ember" panose="020B0603020204020204" pitchFamily="34" charset="0"/>
                <a:ea typeface="Amazon Ember" panose="020B0603020204020204" pitchFamily="34" charset="0"/>
                <a:cs typeface="Amazon Ember" panose="020B0603020204020204" pitchFamily="34" charset="0"/>
              </a:rPr>
              <a:t> Area Network)</a:t>
            </a: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LAN (Local Area Network) é uma rede de área local. É um tipo de rede de computadores que abrange uma área geográfica limitada, como um escritório, um prédio, uma casa ou um campus universitário. O objetivo principal de uma LAN é permitir a comunicação e o compartilhamento de recursos entre os dispositivos conectados dentro dessa área.</a:t>
            </a: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Uma LAN pode ser composta por computadores, servidores, impressoras, switches, roteadores e outros dispositivos de rede. Esses dispositivos estão interconectados por meio de cabos de rede (como cabos Ethernet) ou conexões sem fio (como Wi-Fi).</a:t>
            </a: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Uma LAN geralmente é projetada para fornecer alta velocidade de comunicação e baixa latência entre os dispositivos. Ela permite o compartilhamento de arquivos e recursos, como impressoras e conexão com a internet, facilitando a colaboração e a troca de informações entre os usuários dentro da mesma área.</a:t>
            </a: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As </a:t>
            </a:r>
            <a:r>
              <a:rPr lang="pt-BR" dirty="0" err="1">
                <a:latin typeface="Amazon Ember" panose="020B0603020204020204" pitchFamily="34" charset="0"/>
                <a:ea typeface="Amazon Ember" panose="020B0603020204020204" pitchFamily="34" charset="0"/>
                <a:cs typeface="Amazon Ember" panose="020B0603020204020204" pitchFamily="34" charset="0"/>
              </a:rPr>
              <a:t>LANs</a:t>
            </a:r>
            <a:r>
              <a:rPr lang="pt-BR" dirty="0">
                <a:latin typeface="Amazon Ember" panose="020B0603020204020204" pitchFamily="34" charset="0"/>
                <a:ea typeface="Amazon Ember" panose="020B0603020204020204" pitchFamily="34" charset="0"/>
                <a:cs typeface="Amazon Ember" panose="020B0603020204020204" pitchFamily="34" charset="0"/>
              </a:rPr>
              <a:t> também podem ser interconectadas a outras redes, como </a:t>
            </a:r>
            <a:r>
              <a:rPr lang="pt-BR" dirty="0" err="1">
                <a:latin typeface="Amazon Ember" panose="020B0603020204020204" pitchFamily="34" charset="0"/>
                <a:ea typeface="Amazon Ember" panose="020B0603020204020204" pitchFamily="34" charset="0"/>
                <a:cs typeface="Amazon Ember" panose="020B0603020204020204" pitchFamily="34" charset="0"/>
              </a:rPr>
              <a:t>WANs</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Wide</a:t>
            </a:r>
            <a:r>
              <a:rPr lang="pt-BR" dirty="0">
                <a:latin typeface="Amazon Ember" panose="020B0603020204020204" pitchFamily="34" charset="0"/>
                <a:ea typeface="Amazon Ember" panose="020B0603020204020204" pitchFamily="34" charset="0"/>
                <a:cs typeface="Amazon Ember" panose="020B0603020204020204" pitchFamily="34" charset="0"/>
              </a:rPr>
              <a:t> Area Networks), para permitir a comunicação entre diferentes locais geográficos.</a:t>
            </a: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Em resumo, uma LAN é uma rede de área local que conecta dispositivos em uma área geograficamente limitada, como um escritório, prédio ou casa. Ela permite a comunicação e o compartilhamento de recursos entre os dispositivos conectados na mesma área.</a:t>
            </a:r>
          </a:p>
        </p:txBody>
      </p:sp>
    </p:spTree>
    <p:extLst>
      <p:ext uri="{BB962C8B-B14F-4D97-AF65-F5344CB8AC3E}">
        <p14:creationId xmlns:p14="http://schemas.microsoft.com/office/powerpoint/2010/main" val="927147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b="1" dirty="0">
                <a:latin typeface="Amazon Ember" panose="020B0603020204020204" pitchFamily="34" charset="0"/>
                <a:ea typeface="Amazon Ember" panose="020B0603020204020204" pitchFamily="34" charset="0"/>
                <a:cs typeface="Amazon Ember" panose="020B0603020204020204" pitchFamily="34" charset="0"/>
              </a:rPr>
              <a:t>WLAN (Local Area Network)</a:t>
            </a:r>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WLAN (Wireless Local Area Network) é uma rede de área local sem fio. É um tipo de rede de computadores que permite a conexão de dispositivos dentro de uma área geográfica limitada, como um escritório, um prédio ou uma casa, sem a necessidade de cabos físicos para a transmissão de dados.</a:t>
            </a: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Em uma WLAN, os dispositivos se conectam à rede por meio de tecnologias sem fio, como Wi-Fi (Wireless </a:t>
            </a:r>
            <a:r>
              <a:rPr lang="pt-BR" dirty="0" err="1">
                <a:latin typeface="Amazon Ember" panose="020B0603020204020204" pitchFamily="34" charset="0"/>
                <a:ea typeface="Amazon Ember" panose="020B0603020204020204" pitchFamily="34" charset="0"/>
                <a:cs typeface="Amazon Ember" panose="020B0603020204020204" pitchFamily="34" charset="0"/>
              </a:rPr>
              <a:t>Fidelity</a:t>
            </a:r>
            <a:r>
              <a:rPr lang="pt-BR" dirty="0">
                <a:latin typeface="Amazon Ember" panose="020B0603020204020204" pitchFamily="34" charset="0"/>
                <a:ea typeface="Amazon Ember" panose="020B0603020204020204" pitchFamily="34" charset="0"/>
                <a:cs typeface="Amazon Ember" panose="020B0603020204020204" pitchFamily="34" charset="0"/>
              </a:rPr>
              <a:t>). Os pontos de acesso sem fio, ou roteadores Wi-Fi, são usados para transmitir os dados entre os dispositivos conectados e estabelecer a comunicação na rede.</a:t>
            </a: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Uma WLAN oferece a conveniência e a mobilidade de conexão sem fio, permitindo que os dispositivos se conectem à rede e troquem informações em qualquer local dentro da área de cobertura. Os dispositivos conectados em uma WLAN podem ser laptops, smartphones, tablets, impressoras sem fio e outros dispositivos compatíveis com Wi-Fi.</a:t>
            </a: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As </a:t>
            </a:r>
            <a:r>
              <a:rPr lang="pt-BR" dirty="0" err="1">
                <a:latin typeface="Amazon Ember" panose="020B0603020204020204" pitchFamily="34" charset="0"/>
                <a:ea typeface="Amazon Ember" panose="020B0603020204020204" pitchFamily="34" charset="0"/>
                <a:cs typeface="Amazon Ember" panose="020B0603020204020204" pitchFamily="34" charset="0"/>
              </a:rPr>
              <a:t>WLANs</a:t>
            </a:r>
            <a:r>
              <a:rPr lang="pt-BR" dirty="0">
                <a:latin typeface="Amazon Ember" panose="020B0603020204020204" pitchFamily="34" charset="0"/>
                <a:ea typeface="Amazon Ember" panose="020B0603020204020204" pitchFamily="34" charset="0"/>
                <a:cs typeface="Amazon Ember" panose="020B0603020204020204" pitchFamily="34" charset="0"/>
              </a:rPr>
              <a:t> são amplamente utilizadas em ambientes domésticos, escritórios, locais públicos (como cafés e aeroportos) e em outras áreas onde a mobilidade e a flexibilidade de conexão sem fio são desejadas.</a:t>
            </a: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Em resumo, uma WLAN é uma rede de área local sem fio que permite a conexão de dispositivos em uma área geográfica limitada, usando a tecnologia Wi-Fi. Ela oferece mobilidade e flexibilidade de conexão sem a necessidade de cabos físicos.</a:t>
            </a:r>
          </a:p>
        </p:txBody>
      </p:sp>
    </p:spTree>
    <p:extLst>
      <p:ext uri="{BB962C8B-B14F-4D97-AF65-F5344CB8AC3E}">
        <p14:creationId xmlns:p14="http://schemas.microsoft.com/office/powerpoint/2010/main" val="3539899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b="1" dirty="0">
                <a:latin typeface="Amazon Ember" panose="020B0603020204020204" pitchFamily="34" charset="0"/>
                <a:ea typeface="Amazon Ember" panose="020B0603020204020204" pitchFamily="34" charset="0"/>
                <a:cs typeface="Amazon Ember" panose="020B0603020204020204" pitchFamily="34" charset="0"/>
              </a:rPr>
              <a:t>CAN (Campus Area Network)</a:t>
            </a: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CAN (Campus Area Network) é uma rede de área de campus. É um tipo de rede de computadores que interconecta vários edifícios e instalações em um campus universitário, corporativo ou militar.</a:t>
            </a: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Uma CAN é projetada para abranger uma área geográfica maior do que uma LAN (Local Area Network), mas menor do que uma WAN (</a:t>
            </a:r>
            <a:r>
              <a:rPr lang="pt-BR" dirty="0" err="1">
                <a:latin typeface="Amazon Ember" panose="020B0603020204020204" pitchFamily="34" charset="0"/>
                <a:ea typeface="Amazon Ember" panose="020B0603020204020204" pitchFamily="34" charset="0"/>
                <a:cs typeface="Amazon Ember" panose="020B0603020204020204" pitchFamily="34" charset="0"/>
              </a:rPr>
              <a:t>Wide</a:t>
            </a:r>
            <a:r>
              <a:rPr lang="pt-BR" dirty="0">
                <a:latin typeface="Amazon Ember" panose="020B0603020204020204" pitchFamily="34" charset="0"/>
                <a:ea typeface="Amazon Ember" panose="020B0603020204020204" pitchFamily="34" charset="0"/>
                <a:cs typeface="Amazon Ember" panose="020B0603020204020204" pitchFamily="34" charset="0"/>
              </a:rPr>
              <a:t> Area Network). Ela permite a comunicação e o compartilhamento de recursos entre os diferentes edifícios dentro do campus.</a:t>
            </a: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Uma CAN é geralmente composta por uma infraestrutura de rede física, como cabos de fibra óptica ou cabos Ethernet, que conectam os diferentes edifícios. Além disso, a CAN também pode usar tecnologias sem fio, como Wi-Fi, para fornecer conectividade em áreas específicas.</a:t>
            </a: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As </a:t>
            </a:r>
            <a:r>
              <a:rPr lang="pt-BR" dirty="0" err="1">
                <a:latin typeface="Amazon Ember" panose="020B0603020204020204" pitchFamily="34" charset="0"/>
                <a:ea typeface="Amazon Ember" panose="020B0603020204020204" pitchFamily="34" charset="0"/>
                <a:cs typeface="Amazon Ember" panose="020B0603020204020204" pitchFamily="34" charset="0"/>
              </a:rPr>
              <a:t>CANs</a:t>
            </a:r>
            <a:r>
              <a:rPr lang="pt-BR" dirty="0">
                <a:latin typeface="Amazon Ember" panose="020B0603020204020204" pitchFamily="34" charset="0"/>
                <a:ea typeface="Amazon Ember" panose="020B0603020204020204" pitchFamily="34" charset="0"/>
                <a:cs typeface="Amazon Ember" panose="020B0603020204020204" pitchFamily="34" charset="0"/>
              </a:rPr>
              <a:t> são usadas para facilitar a colaboração e o compartilhamento de recursos em um ambiente de campus. Elas permitem o acesso a serviços centralizados, como servidores de arquivos, servidores de impressão, sistemas de segurança e acesso à internet, em diferentes locais dentro do campus.</a:t>
            </a: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Em resumo, uma CAN é uma rede de área de campus que interconecta vários edifícios e instalações em um campus universitário, corporativo ou militar. Ela permite a comunicação e o compartilhamento de recursos entre os diferentes locais dentro do campus, facilitando a colaboração e o acesso a serviços centralizados.</a:t>
            </a:r>
          </a:p>
        </p:txBody>
      </p:sp>
    </p:spTree>
    <p:extLst>
      <p:ext uri="{BB962C8B-B14F-4D97-AF65-F5344CB8AC3E}">
        <p14:creationId xmlns:p14="http://schemas.microsoft.com/office/powerpoint/2010/main" val="2057528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b="1" dirty="0">
                <a:latin typeface="Amazon Ember" panose="020B0603020204020204" pitchFamily="34" charset="0"/>
                <a:ea typeface="Amazon Ember" panose="020B0603020204020204" pitchFamily="34" charset="0"/>
                <a:cs typeface="Amazon Ember" panose="020B0603020204020204" pitchFamily="34" charset="0"/>
              </a:rPr>
              <a:t>MAN (Metropolitan Area Network)</a:t>
            </a: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MAN (Metropolitan Area Network) é uma rede de área metropolitana. É um tipo de rede de computadores que abrange uma área geográfica maior do que uma LAN (Local Area Network), porém menor do que uma WAN (</a:t>
            </a:r>
            <a:r>
              <a:rPr lang="pt-BR" dirty="0" err="1">
                <a:latin typeface="Amazon Ember" panose="020B0603020204020204" pitchFamily="34" charset="0"/>
                <a:ea typeface="Amazon Ember" panose="020B0603020204020204" pitchFamily="34" charset="0"/>
                <a:cs typeface="Amazon Ember" panose="020B0603020204020204" pitchFamily="34" charset="0"/>
              </a:rPr>
              <a:t>Wide</a:t>
            </a:r>
            <a:r>
              <a:rPr lang="pt-BR" dirty="0">
                <a:latin typeface="Amazon Ember" panose="020B0603020204020204" pitchFamily="34" charset="0"/>
                <a:ea typeface="Amazon Ember" panose="020B0603020204020204" pitchFamily="34" charset="0"/>
                <a:cs typeface="Amazon Ember" panose="020B0603020204020204" pitchFamily="34" charset="0"/>
              </a:rPr>
              <a:t> Area Network).</a:t>
            </a: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Uma MAN cobre uma região metropolitana, como uma cidade ou uma área urbana estendida. Ela é projetada para fornecer conectividade de alta velocidade e alta largura de banda para empresas, instituições educacionais, órgãos governamentais e outros locais dentro da área metropolitana.</a:t>
            </a: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Uma MAN pode ser implementada utilizando tecnologias como fibra óptica, linhas de transmissão digital, cabos Ethernet ou conexões sem fio de longo alcance, como WiMAX. Ela permite a comunicação e o compartilhamento de recursos entre diferentes locais dentro da área metropolitana, facilitando a interconexão de escritórios, data centers, universidades e outros pontos de interesse.</a:t>
            </a: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As </a:t>
            </a:r>
            <a:r>
              <a:rPr lang="pt-BR" dirty="0" err="1">
                <a:latin typeface="Amazon Ember" panose="020B0603020204020204" pitchFamily="34" charset="0"/>
                <a:ea typeface="Amazon Ember" panose="020B0603020204020204" pitchFamily="34" charset="0"/>
                <a:cs typeface="Amazon Ember" panose="020B0603020204020204" pitchFamily="34" charset="0"/>
              </a:rPr>
              <a:t>MANs</a:t>
            </a:r>
            <a:r>
              <a:rPr lang="pt-BR" dirty="0">
                <a:latin typeface="Amazon Ember" panose="020B0603020204020204" pitchFamily="34" charset="0"/>
                <a:ea typeface="Amazon Ember" panose="020B0603020204020204" pitchFamily="34" charset="0"/>
                <a:cs typeface="Amazon Ember" panose="020B0603020204020204" pitchFamily="34" charset="0"/>
              </a:rPr>
              <a:t> são frequentemente usadas para fornecer serviços de comunicação de dados, como acesso à internet de alta velocidade, interligação de redes corporativas e serviços de telecomunicações em uma área metropolitana específica.</a:t>
            </a: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Em resumo, uma MAN é uma rede de área metropolitana que abrange uma região metropolitana e oferece conectividade de alta velocidade e largura de banda para diferentes locais dentro dessa área. Ela é usada para facilitar a comunicação e o compartilhamento de recursos em uma escala maior do que uma LAN, mas menor do que uma WAN.</a:t>
            </a:r>
          </a:p>
        </p:txBody>
      </p:sp>
    </p:spTree>
    <p:extLst>
      <p:ext uri="{BB962C8B-B14F-4D97-AF65-F5344CB8AC3E}">
        <p14:creationId xmlns:p14="http://schemas.microsoft.com/office/powerpoint/2010/main" val="279348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Este módulo aborda os seguintes tópicos:</a:t>
            </a:r>
          </a:p>
          <a:p>
            <a:pPr marL="342900" indent="-342900" rtl="0">
              <a:buFont typeface="Arial" panose="020B0604020202020204" pitchFamily="34" charset="0"/>
              <a:buChar char="•"/>
            </a:pPr>
            <a:r>
              <a:rPr lang="pt-BR" sz="1100" kern="1200" dirty="0">
                <a:solidFill>
                  <a:schemeClr val="tx1"/>
                </a:solidFill>
                <a:effectLst/>
                <a:latin typeface="Amazon Ember" panose="020B0603020204020204" pitchFamily="34" charset="0"/>
              </a:rPr>
              <a:t>Objetivos e visão geral do curso</a:t>
            </a:r>
          </a:p>
          <a:p>
            <a:pPr marL="342900" indent="-342900" rtl="0">
              <a:buFont typeface="Arial" panose="020B0604020202020204" pitchFamily="34" charset="0"/>
              <a:buChar char="•"/>
            </a:pPr>
            <a:r>
              <a:rPr lang="pt-BR" sz="1100" kern="1200" dirty="0">
                <a:solidFill>
                  <a:schemeClr val="tx1"/>
                </a:solidFill>
                <a:effectLst/>
                <a:latin typeface="Amazon Ember" panose="020B0603020204020204" pitchFamily="34" charset="0"/>
              </a:rPr>
              <a:t>Criação de e-mail para o curso</a:t>
            </a:r>
          </a:p>
          <a:p>
            <a:pPr marL="342900" indent="-342900" rtl="0">
              <a:buFont typeface="Arial" panose="020B0604020202020204" pitchFamily="34" charset="0"/>
              <a:buChar char="•"/>
            </a:pPr>
            <a:r>
              <a:rPr lang="pt-BR" sz="1100" kern="1200" dirty="0">
                <a:solidFill>
                  <a:schemeClr val="tx1"/>
                </a:solidFill>
                <a:effectLst/>
                <a:latin typeface="Amazon Ember" panose="020B0603020204020204" pitchFamily="34" charset="0"/>
              </a:rPr>
              <a:t>Cadastro na plataforma de ensino</a:t>
            </a:r>
            <a:endPar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2245014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b="1" dirty="0">
                <a:latin typeface="Amazon Ember" panose="020B0603020204020204" pitchFamily="34" charset="0"/>
                <a:ea typeface="Amazon Ember" panose="020B0603020204020204" pitchFamily="34" charset="0"/>
                <a:cs typeface="Amazon Ember" panose="020B0603020204020204" pitchFamily="34" charset="0"/>
              </a:rPr>
              <a:t>WAN (Metropolitan Area Network)</a:t>
            </a: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WAN (</a:t>
            </a:r>
            <a:r>
              <a:rPr lang="pt-BR" dirty="0" err="1">
                <a:latin typeface="Amazon Ember" panose="020B0603020204020204" pitchFamily="34" charset="0"/>
                <a:ea typeface="Amazon Ember" panose="020B0603020204020204" pitchFamily="34" charset="0"/>
                <a:cs typeface="Amazon Ember" panose="020B0603020204020204" pitchFamily="34" charset="0"/>
              </a:rPr>
              <a:t>Wide</a:t>
            </a:r>
            <a:r>
              <a:rPr lang="pt-BR" dirty="0">
                <a:latin typeface="Amazon Ember" panose="020B0603020204020204" pitchFamily="34" charset="0"/>
                <a:ea typeface="Amazon Ember" panose="020B0603020204020204" pitchFamily="34" charset="0"/>
                <a:cs typeface="Amazon Ember" panose="020B0603020204020204" pitchFamily="34" charset="0"/>
              </a:rPr>
              <a:t> Area Network) é uma rede de área ampla. É um tipo de rede de computadores que abrange uma grande área geográfica, como um país, um continente ou até mesmo globalmente. Ao contrário de uma LAN (Local Area Network) ou MAN (Metropolitan Area Network), que se limitam a uma área geográfica mais restrita, a WAN conecta redes locais e dispositivos em diferentes localidades distantes entre si.</a:t>
            </a: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Uma WAN é geralmente composta por uma combinação de tecnologias de comunicação, como linhas alugadas, redes de satélite, linhas telefônicas, fibra óptica e conexões sem fio. Ela permite a transmissão de dados e a comunicação entre os pontos remotos conectados à rede.</a:t>
            </a: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As </a:t>
            </a:r>
            <a:r>
              <a:rPr lang="pt-BR" dirty="0" err="1">
                <a:latin typeface="Amazon Ember" panose="020B0603020204020204" pitchFamily="34" charset="0"/>
                <a:ea typeface="Amazon Ember" panose="020B0603020204020204" pitchFamily="34" charset="0"/>
                <a:cs typeface="Amazon Ember" panose="020B0603020204020204" pitchFamily="34" charset="0"/>
              </a:rPr>
              <a:t>WANs</a:t>
            </a:r>
            <a:r>
              <a:rPr lang="pt-BR" dirty="0">
                <a:latin typeface="Amazon Ember" panose="020B0603020204020204" pitchFamily="34" charset="0"/>
                <a:ea typeface="Amazon Ember" panose="020B0603020204020204" pitchFamily="34" charset="0"/>
                <a:cs typeface="Amazon Ember" panose="020B0603020204020204" pitchFamily="34" charset="0"/>
              </a:rPr>
              <a:t> são usadas para facilitar a interconexão de diferentes escritórios, filiais, data centers e outros locais geograficamente dispersos de uma organização. Elas permitem o compartilhamento de recursos, como servidores, aplicativos e serviços, além de possibilitar a comunicação eficiente entre as equipes e usuários localizados em diferentes regiões.</a:t>
            </a: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Um exemplo de WAN amplamente conhecida é a Internet, que é uma enorme rede de área ampla que interconecta milhões de dispositivos em todo o mundo.</a:t>
            </a: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Em resumo, uma WAN é uma rede de área ampla que abrange uma grande área geográfica e conecta redes locais e dispositivos distantes entre si. Ela possibilita a comunicação, o compartilhamento de recursos e o acesso a serviços em diferentes locais geográficos.</a:t>
            </a:r>
          </a:p>
        </p:txBody>
      </p:sp>
    </p:spTree>
    <p:extLst>
      <p:ext uri="{BB962C8B-B14F-4D97-AF65-F5344CB8AC3E}">
        <p14:creationId xmlns:p14="http://schemas.microsoft.com/office/powerpoint/2010/main" val="15126311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en-US" b="1" dirty="0">
                <a:latin typeface="Amazon Ember" panose="020B0603020204020204" pitchFamily="34" charset="0"/>
                <a:ea typeface="Amazon Ember" panose="020B0603020204020204" pitchFamily="34" charset="0"/>
                <a:cs typeface="Amazon Ember" panose="020B0603020204020204" pitchFamily="34" charset="0"/>
              </a:rPr>
              <a:t>VLAN (Virtual Local Area Network) </a:t>
            </a: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VLAN (Virtual Local Area Network) é uma tecnologia de rede que permite a segmentação lógica de uma rede local (LAN). Em vez de dividir uma LAN física em várias redes físicas separadas, as </a:t>
            </a:r>
            <a:r>
              <a:rPr lang="pt-BR" dirty="0" err="1">
                <a:latin typeface="Amazon Ember" panose="020B0603020204020204" pitchFamily="34" charset="0"/>
                <a:ea typeface="Amazon Ember" panose="020B0603020204020204" pitchFamily="34" charset="0"/>
                <a:cs typeface="Amazon Ember" panose="020B0603020204020204" pitchFamily="34" charset="0"/>
              </a:rPr>
              <a:t>VLANs</a:t>
            </a:r>
            <a:r>
              <a:rPr lang="pt-BR" dirty="0">
                <a:latin typeface="Amazon Ember" panose="020B0603020204020204" pitchFamily="34" charset="0"/>
                <a:ea typeface="Amazon Ember" panose="020B0603020204020204" pitchFamily="34" charset="0"/>
                <a:cs typeface="Amazon Ember" panose="020B0603020204020204" pitchFamily="34" charset="0"/>
              </a:rPr>
              <a:t> criam grupos lógicos independentes dentro de uma mesma LAN.</a:t>
            </a: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Com o uso de </a:t>
            </a:r>
            <a:r>
              <a:rPr lang="pt-BR" dirty="0" err="1">
                <a:latin typeface="Amazon Ember" panose="020B0603020204020204" pitchFamily="34" charset="0"/>
                <a:ea typeface="Amazon Ember" panose="020B0603020204020204" pitchFamily="34" charset="0"/>
                <a:cs typeface="Amazon Ember" panose="020B0603020204020204" pitchFamily="34" charset="0"/>
              </a:rPr>
              <a:t>VLANs</a:t>
            </a:r>
            <a:r>
              <a:rPr lang="pt-BR" dirty="0">
                <a:latin typeface="Amazon Ember" panose="020B0603020204020204" pitchFamily="34" charset="0"/>
                <a:ea typeface="Amazon Ember" panose="020B0603020204020204" pitchFamily="34" charset="0"/>
                <a:cs typeface="Amazon Ember" panose="020B0603020204020204" pitchFamily="34" charset="0"/>
              </a:rPr>
              <a:t>, os dispositivos podem ser agrupados em diferentes segmentos virtuais, mesmo que estejam fisicamente conectados à mesma rede física. Esses segmentos virtuais são isolados uns dos outros, como se fossem redes separadas, permitindo maior controle, segurança e eficiência na rede.</a:t>
            </a: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As </a:t>
            </a:r>
            <a:r>
              <a:rPr lang="pt-BR" dirty="0" err="1">
                <a:latin typeface="Amazon Ember" panose="020B0603020204020204" pitchFamily="34" charset="0"/>
                <a:ea typeface="Amazon Ember" panose="020B0603020204020204" pitchFamily="34" charset="0"/>
                <a:cs typeface="Amazon Ember" panose="020B0603020204020204" pitchFamily="34" charset="0"/>
              </a:rPr>
              <a:t>VLANs</a:t>
            </a:r>
            <a:r>
              <a:rPr lang="pt-BR" dirty="0">
                <a:latin typeface="Amazon Ember" panose="020B0603020204020204" pitchFamily="34" charset="0"/>
                <a:ea typeface="Amazon Ember" panose="020B0603020204020204" pitchFamily="34" charset="0"/>
                <a:cs typeface="Amazon Ember" panose="020B0603020204020204" pitchFamily="34" charset="0"/>
              </a:rPr>
              <a:t> são configuradas em switches de rede e funcionam com base nas informações de identificação dos pacotes de dados, que são marcados com uma </a:t>
            </a:r>
            <a:r>
              <a:rPr lang="pt-BR" dirty="0" err="1">
                <a:latin typeface="Amazon Ember" panose="020B0603020204020204" pitchFamily="34" charset="0"/>
                <a:ea typeface="Amazon Ember" panose="020B0603020204020204" pitchFamily="34" charset="0"/>
                <a:cs typeface="Amazon Ember" panose="020B0603020204020204" pitchFamily="34" charset="0"/>
              </a:rPr>
              <a:t>tag</a:t>
            </a:r>
            <a:r>
              <a:rPr lang="pt-BR" dirty="0">
                <a:latin typeface="Amazon Ember" panose="020B0603020204020204" pitchFamily="34" charset="0"/>
                <a:ea typeface="Amazon Ember" panose="020B0603020204020204" pitchFamily="34" charset="0"/>
                <a:cs typeface="Amazon Ember" panose="020B0603020204020204" pitchFamily="34" charset="0"/>
              </a:rPr>
              <a:t> VLAN específica. Os dispositivos conectados em uma mesma VLAN podem se comunicar entre si, enquanto o tráfego de dados é isolado das outras </a:t>
            </a:r>
            <a:r>
              <a:rPr lang="pt-BR" dirty="0" err="1">
                <a:latin typeface="Amazon Ember" panose="020B0603020204020204" pitchFamily="34" charset="0"/>
                <a:ea typeface="Amazon Ember" panose="020B0603020204020204" pitchFamily="34" charset="0"/>
                <a:cs typeface="Amazon Ember" panose="020B0603020204020204" pitchFamily="34" charset="0"/>
              </a:rPr>
              <a:t>VLANs</a:t>
            </a:r>
            <a:r>
              <a:rPr lang="pt-BR" dirty="0">
                <a:latin typeface="Amazon Ember" panose="020B0603020204020204" pitchFamily="34" charset="0"/>
                <a:ea typeface="Amazon Ember" panose="020B0603020204020204" pitchFamily="34" charset="0"/>
                <a:cs typeface="Amazon Ember" panose="020B0603020204020204" pitchFamily="34" charset="0"/>
              </a:rPr>
              <a:t>.</a:t>
            </a: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Existem várias razões para usar </a:t>
            </a:r>
            <a:r>
              <a:rPr lang="pt-BR" dirty="0" err="1">
                <a:latin typeface="Amazon Ember" panose="020B0603020204020204" pitchFamily="34" charset="0"/>
                <a:ea typeface="Amazon Ember" panose="020B0603020204020204" pitchFamily="34" charset="0"/>
                <a:cs typeface="Amazon Ember" panose="020B0603020204020204" pitchFamily="34" charset="0"/>
              </a:rPr>
              <a:t>VLANs</a:t>
            </a:r>
            <a:r>
              <a:rPr lang="pt-BR" dirty="0">
                <a:latin typeface="Amazon Ember" panose="020B0603020204020204" pitchFamily="34" charset="0"/>
                <a:ea typeface="Amazon Ember" panose="020B0603020204020204" pitchFamily="34" charset="0"/>
                <a:cs typeface="Amazon Ember" panose="020B0603020204020204" pitchFamily="34" charset="0"/>
              </a:rPr>
              <a:t>, como:</a:t>
            </a: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Segmentação e controle de tráfego: As </a:t>
            </a:r>
            <a:r>
              <a:rPr lang="pt-BR" dirty="0" err="1">
                <a:latin typeface="Amazon Ember" panose="020B0603020204020204" pitchFamily="34" charset="0"/>
                <a:ea typeface="Amazon Ember" panose="020B0603020204020204" pitchFamily="34" charset="0"/>
                <a:cs typeface="Amazon Ember" panose="020B0603020204020204" pitchFamily="34" charset="0"/>
              </a:rPr>
              <a:t>VLANs</a:t>
            </a:r>
            <a:r>
              <a:rPr lang="pt-BR" dirty="0">
                <a:latin typeface="Amazon Ember" panose="020B0603020204020204" pitchFamily="34" charset="0"/>
                <a:ea typeface="Amazon Ember" panose="020B0603020204020204" pitchFamily="34" charset="0"/>
                <a:cs typeface="Amazon Ember" panose="020B0603020204020204" pitchFamily="34" charset="0"/>
              </a:rPr>
              <a:t> permitem dividir uma rede em segmentos menores, o que ajuda a controlar o fluxo de tráfego, otimizando o desempenho da rede.</a:t>
            </a: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Segurança: Ao separar dispositivos em </a:t>
            </a:r>
            <a:r>
              <a:rPr lang="pt-BR" dirty="0" err="1">
                <a:latin typeface="Amazon Ember" panose="020B0603020204020204" pitchFamily="34" charset="0"/>
                <a:ea typeface="Amazon Ember" panose="020B0603020204020204" pitchFamily="34" charset="0"/>
                <a:cs typeface="Amazon Ember" panose="020B0603020204020204" pitchFamily="34" charset="0"/>
              </a:rPr>
              <a:t>VLANs</a:t>
            </a:r>
            <a:r>
              <a:rPr lang="pt-BR" dirty="0">
                <a:latin typeface="Amazon Ember" panose="020B0603020204020204" pitchFamily="34" charset="0"/>
                <a:ea typeface="Amazon Ember" panose="020B0603020204020204" pitchFamily="34" charset="0"/>
                <a:cs typeface="Amazon Ember" panose="020B0603020204020204" pitchFamily="34" charset="0"/>
              </a:rPr>
              <a:t> diferentes, é possível implementar políticas de segurança granulares e restringir o acesso entre os segmentos, aumentando a segurança da rede.</a:t>
            </a: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Flexibilidade: Com o uso de </a:t>
            </a:r>
            <a:r>
              <a:rPr lang="pt-BR" dirty="0" err="1">
                <a:latin typeface="Amazon Ember" panose="020B0603020204020204" pitchFamily="34" charset="0"/>
                <a:ea typeface="Amazon Ember" panose="020B0603020204020204" pitchFamily="34" charset="0"/>
                <a:cs typeface="Amazon Ember" panose="020B0603020204020204" pitchFamily="34" charset="0"/>
              </a:rPr>
              <a:t>VLANs</a:t>
            </a:r>
            <a:r>
              <a:rPr lang="pt-BR" dirty="0">
                <a:latin typeface="Amazon Ember" panose="020B0603020204020204" pitchFamily="34" charset="0"/>
                <a:ea typeface="Amazon Ember" panose="020B0603020204020204" pitchFamily="34" charset="0"/>
                <a:cs typeface="Amazon Ember" panose="020B0603020204020204" pitchFamily="34" charset="0"/>
              </a:rPr>
              <a:t>, é possível reorganizar e alterar a topologia da rede de forma mais fácil e flexível, sem a necessidade de reconectar fisicamente os dispositivos.</a:t>
            </a: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Gerenciamento simplificado: Ao criar </a:t>
            </a:r>
            <a:r>
              <a:rPr lang="pt-BR" dirty="0" err="1">
                <a:latin typeface="Amazon Ember" panose="020B0603020204020204" pitchFamily="34" charset="0"/>
                <a:ea typeface="Amazon Ember" panose="020B0603020204020204" pitchFamily="34" charset="0"/>
                <a:cs typeface="Amazon Ember" panose="020B0603020204020204" pitchFamily="34" charset="0"/>
              </a:rPr>
              <a:t>VLANs</a:t>
            </a:r>
            <a:r>
              <a:rPr lang="pt-BR" dirty="0">
                <a:latin typeface="Amazon Ember" panose="020B0603020204020204" pitchFamily="34" charset="0"/>
                <a:ea typeface="Amazon Ember" panose="020B0603020204020204" pitchFamily="34" charset="0"/>
                <a:cs typeface="Amazon Ember" panose="020B0603020204020204" pitchFamily="34" charset="0"/>
              </a:rPr>
              <a:t>, é possível simplificar a administração da rede, segmentando-a em grupos lógicos e facilitando a configuração e manutenção.</a:t>
            </a: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Em resumo, uma VLAN é uma rede local virtual que permite a segmentação lógica de uma rede física, criando grupos independentes de dispositivos dentro da mesma LAN. Isso proporciona controle, segurança e eficiência na rede, permitindo a comunicação entre os dispositivos dentro de uma VLAN e isolando o tráfego das outras </a:t>
            </a:r>
            <a:r>
              <a:rPr lang="pt-BR" dirty="0" err="1">
                <a:latin typeface="Amazon Ember" panose="020B0603020204020204" pitchFamily="34" charset="0"/>
                <a:ea typeface="Amazon Ember" panose="020B0603020204020204" pitchFamily="34" charset="0"/>
                <a:cs typeface="Amazon Ember" panose="020B0603020204020204" pitchFamily="34" charset="0"/>
              </a:rPr>
              <a:t>VLANs</a:t>
            </a:r>
            <a:r>
              <a:rPr lang="pt-BR" dirty="0">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3147874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en-US" b="1" dirty="0">
                <a:latin typeface="Amazon Ember" panose="020B0603020204020204" pitchFamily="34" charset="0"/>
                <a:ea typeface="Amazon Ember" panose="020B0603020204020204" pitchFamily="34" charset="0"/>
                <a:cs typeface="Amazon Ember" panose="020B0603020204020204" pitchFamily="34" charset="0"/>
              </a:rPr>
              <a:t>Internet</a:t>
            </a:r>
          </a:p>
          <a:p>
            <a:pPr rtl="0"/>
            <a:endParaRPr lang="en-US" b="1"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b="0" dirty="0">
                <a:latin typeface="Amazon Ember" panose="020B0603020204020204" pitchFamily="34" charset="0"/>
                <a:ea typeface="Amazon Ember" panose="020B0603020204020204" pitchFamily="34" charset="0"/>
                <a:cs typeface="Amazon Ember" panose="020B0603020204020204" pitchFamily="34" charset="0"/>
              </a:rPr>
              <a:t>A Internet é uma rede global de computadores interconectados que permite a comunicação e o compartilhamento de informações em escala mundial. Ela é uma infraestrutura que conecta bilhões de dispositivos em todo o mundo, como computadores, servidores, smartphones, tablets e outros dispositivos eletrônicos.</a:t>
            </a:r>
            <a:endParaRPr lang="en-US" b="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3193523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en-US" b="1" dirty="0">
                <a:latin typeface="Amazon Ember" panose="020B0603020204020204" pitchFamily="34" charset="0"/>
                <a:ea typeface="Amazon Ember" panose="020B0603020204020204" pitchFamily="34" charset="0"/>
                <a:cs typeface="Amazon Ember" panose="020B0603020204020204" pitchFamily="34" charset="0"/>
              </a:rPr>
              <a:t>Intranet</a:t>
            </a:r>
          </a:p>
          <a:p>
            <a:pPr rtl="0"/>
            <a:endParaRPr lang="en-US" b="1"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b="0" dirty="0">
                <a:latin typeface="Amazon Ember" panose="020B0603020204020204" pitchFamily="34" charset="0"/>
                <a:ea typeface="Amazon Ember" panose="020B0603020204020204" pitchFamily="34" charset="0"/>
                <a:cs typeface="Amazon Ember" panose="020B0603020204020204" pitchFamily="34" charset="0"/>
              </a:rPr>
              <a:t>A intranet é uma rede privada de computadores que utiliza tecnologias de Internet, como o conjunto de protocolos TCP/IP, para comunicação e compartilhamento de informações dentro de uma organização ou empresa.</a:t>
            </a:r>
          </a:p>
          <a:p>
            <a:pPr rtl="0"/>
            <a:endParaRPr lang="pt-BR" b="0"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b="0" dirty="0">
                <a:latin typeface="Amazon Ember" panose="020B0603020204020204" pitchFamily="34" charset="0"/>
                <a:ea typeface="Amazon Ember" panose="020B0603020204020204" pitchFamily="34" charset="0"/>
                <a:cs typeface="Amazon Ember" panose="020B0603020204020204" pitchFamily="34" charset="0"/>
              </a:rPr>
              <a:t>Ao contrário da Internet, que é uma rede global e pública, a intranet é restrita e acessível apenas aos usuários autorizados dentro da organização. Ela é usada para facilitar a comunicação interna, colaboração, compartilhamento de documentos, acesso a recursos e aplicativos específicos da empresa.</a:t>
            </a:r>
          </a:p>
          <a:p>
            <a:pPr rtl="0"/>
            <a:endParaRPr lang="pt-BR" b="0"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b="0" dirty="0">
                <a:latin typeface="Amazon Ember" panose="020B0603020204020204" pitchFamily="34" charset="0"/>
                <a:ea typeface="Amazon Ember" panose="020B0603020204020204" pitchFamily="34" charset="0"/>
                <a:cs typeface="Amazon Ember" panose="020B0603020204020204" pitchFamily="34" charset="0"/>
              </a:rPr>
              <a:t>A intranet geralmente é hospedada em servidores internos e pode incluir recursos como sites internos, portais corporativos, sistemas de gerenciamento de documentos, fóruns de discussão, diretórios de funcionários, aplicativos internos e muito mais. Os usuários podem acessar a intranet por meio de computadores conectados à rede interna da organização.</a:t>
            </a:r>
            <a:endParaRPr lang="en-US" b="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0795493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b="1" dirty="0">
                <a:latin typeface="Amazon Ember" panose="020B0603020204020204" pitchFamily="34" charset="0"/>
                <a:ea typeface="Amazon Ember" panose="020B0603020204020204" pitchFamily="34" charset="0"/>
                <a:cs typeface="Amazon Ember" panose="020B0603020204020204" pitchFamily="34" charset="0"/>
              </a:rPr>
              <a:t>Com base no modelo computacional</a:t>
            </a: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Redes podem ser classificadas também de acordo com o modo como os dados são processados.</a:t>
            </a: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Computação centralizada, computação distribuída, computação em nuvem, computação cooperativa.</a:t>
            </a: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9543351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b="1" dirty="0">
                <a:latin typeface="Amazon Ember" panose="020B0603020204020204" pitchFamily="34" charset="0"/>
                <a:ea typeface="Amazon Ember" panose="020B0603020204020204" pitchFamily="34" charset="0"/>
                <a:cs typeface="Amazon Ember" panose="020B0603020204020204" pitchFamily="34" charset="0"/>
              </a:rPr>
              <a:t>Computação centralizada</a:t>
            </a: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 computação centralizada refere-se a um modelo de computação em que o processamento e o armazenamento de dados ocorrem em um local centralizado, como um servidor ou mainframe.</a:t>
            </a: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Nesse modelo, os dispositivos de usuário, como computadores pessoais ou dispositivos móveis, são usados principalmente para acessar e interagir com o sistema central.</a:t>
            </a:r>
          </a:p>
        </p:txBody>
      </p:sp>
    </p:spTree>
    <p:extLst>
      <p:ext uri="{BB962C8B-B14F-4D97-AF65-F5344CB8AC3E}">
        <p14:creationId xmlns:p14="http://schemas.microsoft.com/office/powerpoint/2010/main" val="35278197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b="1" dirty="0">
                <a:latin typeface="Amazon Ember" panose="020B0603020204020204" pitchFamily="34" charset="0"/>
                <a:ea typeface="Amazon Ember" panose="020B0603020204020204" pitchFamily="34" charset="0"/>
                <a:cs typeface="Amazon Ember" panose="020B0603020204020204" pitchFamily="34" charset="0"/>
              </a:rPr>
              <a:t>Computação centralizada: </a:t>
            </a:r>
            <a:r>
              <a:rPr lang="pt-BR" b="1" dirty="0" err="1">
                <a:latin typeface="Amazon Ember" panose="020B0603020204020204" pitchFamily="34" charset="0"/>
                <a:ea typeface="Amazon Ember" panose="020B0603020204020204" pitchFamily="34" charset="0"/>
                <a:cs typeface="Amazon Ember" panose="020B0603020204020204" pitchFamily="34" charset="0"/>
              </a:rPr>
              <a:t>Thin</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b="1" dirty="0" err="1">
                <a:latin typeface="Amazon Ember" panose="020B0603020204020204" pitchFamily="34" charset="0"/>
                <a:ea typeface="Amazon Ember" panose="020B0603020204020204" pitchFamily="34" charset="0"/>
                <a:cs typeface="Amazon Ember" panose="020B0603020204020204" pitchFamily="34" charset="0"/>
              </a:rPr>
              <a:t>client</a:t>
            </a:r>
            <a:endParaRPr lang="pt-BR" b="1"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err="1">
                <a:latin typeface="Amazon Ember" panose="020B0603020204020204" pitchFamily="34" charset="0"/>
                <a:ea typeface="Amazon Ember" panose="020B0603020204020204" pitchFamily="34" charset="0"/>
                <a:cs typeface="Amazon Ember" panose="020B0603020204020204" pitchFamily="34" charset="0"/>
              </a:rPr>
              <a:t>Thin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client</a:t>
            </a:r>
            <a:r>
              <a:rPr lang="pt-BR" dirty="0">
                <a:latin typeface="Amazon Ember" panose="020B0603020204020204" pitchFamily="34" charset="0"/>
                <a:ea typeface="Amazon Ember" panose="020B0603020204020204" pitchFamily="34" charset="0"/>
                <a:cs typeface="Amazon Ember" panose="020B0603020204020204" pitchFamily="34" charset="0"/>
              </a:rPr>
              <a:t>, ou cliente leve, é um termo usado para descrever um tipo de computador de cliente que possui recursos de hardware e software mínimos. Ele é projetado para depender principalmente de um servidor centralizado para executar a maioria das operações de processamento e armazenamento de dados.</a:t>
            </a: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Ao contrário de um computador cliente tradicional, que executa localmente aplicativos e processos pesados, um </a:t>
            </a:r>
            <a:r>
              <a:rPr lang="pt-BR" dirty="0" err="1">
                <a:latin typeface="Amazon Ember" panose="020B0603020204020204" pitchFamily="34" charset="0"/>
                <a:ea typeface="Amazon Ember" panose="020B0603020204020204" pitchFamily="34" charset="0"/>
                <a:cs typeface="Amazon Ember" panose="020B0603020204020204" pitchFamily="34" charset="0"/>
              </a:rPr>
              <a:t>thin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client</a:t>
            </a:r>
            <a:r>
              <a:rPr lang="pt-BR" dirty="0">
                <a:latin typeface="Amazon Ember" panose="020B0603020204020204" pitchFamily="34" charset="0"/>
                <a:ea typeface="Amazon Ember" panose="020B0603020204020204" pitchFamily="34" charset="0"/>
                <a:cs typeface="Amazon Ember" panose="020B0603020204020204" pitchFamily="34" charset="0"/>
              </a:rPr>
              <a:t> é projetado para ser mais simples e leve em termos de recursos. Ele normalmente consiste em um hardware básico, como um processador de baixa potência, pouca memória RAM e armazenamento limitado.</a:t>
            </a:r>
          </a:p>
        </p:txBody>
      </p:sp>
    </p:spTree>
    <p:extLst>
      <p:ext uri="{BB962C8B-B14F-4D97-AF65-F5344CB8AC3E}">
        <p14:creationId xmlns:p14="http://schemas.microsoft.com/office/powerpoint/2010/main" val="31474656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b="1" dirty="0">
                <a:latin typeface="Amazon Ember" panose="020B0603020204020204" pitchFamily="34" charset="0"/>
                <a:ea typeface="Amazon Ember" panose="020B0603020204020204" pitchFamily="34" charset="0"/>
                <a:cs typeface="Amazon Ember" panose="020B0603020204020204" pitchFamily="34" charset="0"/>
              </a:rPr>
              <a:t>Computação distribuída</a:t>
            </a: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 computação distribuída é um modelo de computação em que o processamento e o armazenamento de dados são distribuídos entre vários dispositivos interconectados em uma rede. Nesse modelo, as tarefas computacionais são divididas em partes menores e executadas de forma paralela em diferentes dispositivos.</a:t>
            </a: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Em um ambiente de computação distribuída, os dispositivos podem incluir computadores pessoais, servidores, dispositivos móveis, sensores e outros dispositivos conectados em rede. Cada dispositivo contribui com parte do poder de processamento e armazenamento para realizar tarefas específicas.</a:t>
            </a:r>
          </a:p>
        </p:txBody>
      </p:sp>
    </p:spTree>
    <p:extLst>
      <p:ext uri="{BB962C8B-B14F-4D97-AF65-F5344CB8AC3E}">
        <p14:creationId xmlns:p14="http://schemas.microsoft.com/office/powerpoint/2010/main" val="31512315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b="1" dirty="0">
                <a:latin typeface="Amazon Ember" panose="020B0603020204020204" pitchFamily="34" charset="0"/>
                <a:ea typeface="Amazon Ember" panose="020B0603020204020204" pitchFamily="34" charset="0"/>
                <a:cs typeface="Amazon Ember" panose="020B0603020204020204" pitchFamily="34" charset="0"/>
              </a:rPr>
              <a:t>Computação distribuída</a:t>
            </a: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 computação distribuída é um modelo de computação em que o processamento e o armazenamento de dados são distribuídos entre vários dispositivos interconectados em uma rede. Nesse modelo, as tarefas computacionais são divididas em partes menores e executadas de forma paralela em diferentes dispositivos.</a:t>
            </a: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Em um ambiente de computação distribuída, os dispositivos podem incluir computadores pessoais, servidores, dispositivos móveis, sensores e outros dispositivos conectados em rede. Cada dispositivo contribui com parte do poder de processamento e armazenamento para realizar tarefas específicas.</a:t>
            </a:r>
          </a:p>
        </p:txBody>
      </p:sp>
    </p:spTree>
    <p:extLst>
      <p:ext uri="{BB962C8B-B14F-4D97-AF65-F5344CB8AC3E}">
        <p14:creationId xmlns:p14="http://schemas.microsoft.com/office/powerpoint/2010/main" val="6281282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b="1" dirty="0">
                <a:latin typeface="Amazon Ember" panose="020B0603020204020204" pitchFamily="34" charset="0"/>
                <a:ea typeface="Amazon Ember" panose="020B0603020204020204" pitchFamily="34" charset="0"/>
                <a:cs typeface="Amazon Ember" panose="020B0603020204020204" pitchFamily="34" charset="0"/>
              </a:rPr>
              <a:t>Computação distribuída</a:t>
            </a: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 computação distribuída é um modelo de computação em que o processamento e o armazenamento de dados são distribuídos entre vários dispositivos interconectados em uma rede. Nesse modelo, as tarefas computacionais são divididas em partes menores e executadas de forma paralela em diferentes dispositivos.</a:t>
            </a: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Em um ambiente de computação distribuída, os dispositivos podem incluir computadores pessoais, servidores, dispositivos móveis, sensores e outros dispositivos conectados em rede. Cada dispositivo contribui com parte do poder de processamento e armazenamento para realizar tarefas específicas.</a:t>
            </a:r>
          </a:p>
        </p:txBody>
      </p:sp>
    </p:spTree>
    <p:extLst>
      <p:ext uri="{BB962C8B-B14F-4D97-AF65-F5344CB8AC3E}">
        <p14:creationId xmlns:p14="http://schemas.microsoft.com/office/powerpoint/2010/main" val="703860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dirty="0"/>
              <a:t>Seção 1: Objetivos e visão geral do curso</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4436586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b="1" dirty="0">
                <a:latin typeface="Amazon Ember" panose="020B0603020204020204" pitchFamily="34" charset="0"/>
                <a:ea typeface="Amazon Ember" panose="020B0603020204020204" pitchFamily="34" charset="0"/>
                <a:cs typeface="Amazon Ember" panose="020B0603020204020204" pitchFamily="34" charset="0"/>
              </a:rPr>
              <a:t>Computação distribuída</a:t>
            </a: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 computação em nuvem permite que você deixe de pensar em sua infraestrutura como hardware e passe a pensar nela (e usá-la) como software. Mas o que isso significa?</a:t>
            </a:r>
          </a:p>
        </p:txBody>
      </p:sp>
    </p:spTree>
    <p:extLst>
      <p:ext uri="{BB962C8B-B14F-4D97-AF65-F5344CB8AC3E}">
        <p14:creationId xmlns:p14="http://schemas.microsoft.com/office/powerpoint/2010/main" val="12911965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b="1" dirty="0">
                <a:latin typeface="Amazon Ember" panose="020B0603020204020204" pitchFamily="34" charset="0"/>
                <a:ea typeface="Amazon Ember" panose="020B0603020204020204" pitchFamily="34" charset="0"/>
                <a:cs typeface="Amazon Ember" panose="020B0603020204020204" pitchFamily="34" charset="0"/>
              </a:rPr>
              <a:t>Modelo de computação tradicional</a:t>
            </a:r>
          </a:p>
          <a:p>
            <a:pPr rtl="0"/>
            <a:endParaRPr lang="pt-BR" b="1"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b="0" dirty="0">
                <a:latin typeface="Amazon Ember" panose="020B0603020204020204" pitchFamily="34" charset="0"/>
                <a:ea typeface="Amazon Ember" panose="020B0603020204020204" pitchFamily="34" charset="0"/>
                <a:cs typeface="Amazon Ember" panose="020B0603020204020204" pitchFamily="34" charset="0"/>
              </a:rPr>
              <a:t>No modelo de computação tradicional, considera-se que a infraestrutura é composta por hardware. As soluções de hardware são físicas, o que significa que exigem espaço, equipe, segurança física, planejamento e despesas de capital.</a:t>
            </a:r>
          </a:p>
          <a:p>
            <a:pPr rtl="0"/>
            <a:endParaRPr lang="pt-BR" b="0"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b="0" dirty="0">
                <a:latin typeface="Amazon Ember" panose="020B0603020204020204" pitchFamily="34" charset="0"/>
                <a:ea typeface="Amazon Ember" panose="020B0603020204020204" pitchFamily="34" charset="0"/>
                <a:cs typeface="Amazon Ember" panose="020B0603020204020204" pitchFamily="34" charset="0"/>
              </a:rPr>
              <a:t>Além de um investimento inicial significativo, outro aspecto impeditivo da computação tradicional é o ciclo longo de aquisição de hardware que envolve a aquisição, o provisionamento e a manutenção de infraestrutura local.</a:t>
            </a:r>
          </a:p>
          <a:p>
            <a:pPr rtl="0"/>
            <a:endParaRPr lang="pt-BR" b="0"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b="0" dirty="0">
                <a:latin typeface="Amazon Ember" panose="020B0603020204020204" pitchFamily="34" charset="0"/>
                <a:ea typeface="Amazon Ember" panose="020B0603020204020204" pitchFamily="34" charset="0"/>
                <a:cs typeface="Amazon Ember" panose="020B0603020204020204" pitchFamily="34" charset="0"/>
              </a:rPr>
              <a:t>Com uma solução de hardware, você precisa se perguntar se há capacidade de recursos ou armazenamento suficiente para atender às suas necessidades e então provisionar capacidade tentando adivinhar os picos máximos teóricos. Se você não atingir o pico máximo projetado, pagará pelos recursos caros que permanecerem ociosos. Se você exceder o pico máximo projetado, não terá capacidade suficiente para atender às suas necessidades. Se suas necessidades mudarem, você precisará gastar tempo, esforço e dinheiro para implementar uma nova solução.</a:t>
            </a:r>
          </a:p>
          <a:p>
            <a:pPr rtl="0"/>
            <a:endParaRPr lang="pt-BR" b="0"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b="0" dirty="0">
                <a:latin typeface="Amazon Ember" panose="020B0603020204020204" pitchFamily="34" charset="0"/>
                <a:ea typeface="Amazon Ember" panose="020B0603020204020204" pitchFamily="34" charset="0"/>
                <a:cs typeface="Amazon Ember" panose="020B0603020204020204" pitchFamily="34" charset="0"/>
              </a:rPr>
              <a:t>Por exemplo, se você quisesse provisionar um novo site, precisaria comprar o hardware, montá-lo e empilhá-lo, colocá-lo em um datacenter e, em seguida, gerenciá-lo você mesmo ou escolher alguém para fazer isso. Essa abordagem é cara e demorada.</a:t>
            </a:r>
          </a:p>
          <a:p>
            <a:pPr rtl="0"/>
            <a:endParaRPr lang="pt-BR" b="1"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3319874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b="1" dirty="0">
                <a:latin typeface="Amazon Ember" panose="020B0603020204020204" pitchFamily="34" charset="0"/>
                <a:ea typeface="Amazon Ember" panose="020B0603020204020204" pitchFamily="34" charset="0"/>
                <a:cs typeface="Amazon Ember" panose="020B0603020204020204" pitchFamily="34" charset="0"/>
              </a:rPr>
              <a:t>Modelo de computação em nuvem</a:t>
            </a: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Por outro lado, a computação em nuvem permite considerar que a infraestrutura é composta por software. As soluções de software são flexíveis. Você pode selecionar os serviços de nuvem que melhor atendam às suas necessidades, provisionar e encerrar esses recursos sob demanda e pagar pelo que usar. É possível aumentar e diminuir a escala de recursos de maneira elástica e automatizada. Com o modelo de computação em nuvem, você pode tratar os recursos como temporários e descartáveis. A flexibilidade oferecida pela computação em nuvem permite que as empresas implementem novas soluções rapidamente e com baixos custos iniciais.</a:t>
            </a: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Comparadas às soluções de hardware, as soluções de software podem mudar de maneira muito mais rápida, fácil e econômica.</a:t>
            </a: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 computação em nuvem ajuda desenvolvedores e departamentos de TI a evitar trabalhos genéricos, como aquisição, manutenção e planejamento de capacidade, permitindo que se concentrem no que realmente importa.</a:t>
            </a: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Com o crescimento da popularidade da computação em nuvem, surgiram vários modelos e estratégias de implantação para atender às necessidades específicas de usuários distintos. Cada tipo de modelo de serviço em nuvem e estratégia de implantação oferece um nível diferente de controle, flexibilidade e gerenciamento. Entender as diferenças entre esses modelos de serviços em nuvem e estratégias de implantação pode ajudar você a decidir qual conjunto de serviços é ideal para as suas necessidades.</a:t>
            </a:r>
          </a:p>
        </p:txBody>
      </p:sp>
    </p:spTree>
    <p:extLst>
      <p:ext uri="{BB962C8B-B14F-4D97-AF65-F5344CB8AC3E}">
        <p14:creationId xmlns:p14="http://schemas.microsoft.com/office/powerpoint/2010/main" val="1993973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b="1" dirty="0">
                <a:latin typeface="Amazon Ember" panose="020B0603020204020204" pitchFamily="34" charset="0"/>
                <a:ea typeface="Amazon Ember" panose="020B0603020204020204" pitchFamily="34" charset="0"/>
                <a:cs typeface="Amazon Ember" panose="020B0603020204020204" pitchFamily="34" charset="0"/>
              </a:rPr>
              <a:t>Modelos de implantação de computação em nuvem</a:t>
            </a:r>
          </a:p>
          <a:p>
            <a:pPr rtl="0"/>
            <a:endParaRPr lang="pt-BR" b="0"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b="0" dirty="0">
                <a:latin typeface="Amazon Ember" panose="020B0603020204020204" pitchFamily="34" charset="0"/>
                <a:ea typeface="Amazon Ember" panose="020B0603020204020204" pitchFamily="34" charset="0"/>
                <a:cs typeface="Amazon Ember" panose="020B0603020204020204" pitchFamily="34" charset="0"/>
              </a:rPr>
              <a:t>Existem três modelos principais de implantação de computação em nuvem, que representam os ambientes de nuvem nos quais seus aplicativos podem ser implantados:</a:t>
            </a:r>
          </a:p>
          <a:p>
            <a:pPr rtl="0"/>
            <a:r>
              <a:rPr lang="pt-BR" b="0" dirty="0">
                <a:latin typeface="Amazon Ember" panose="020B0603020204020204" pitchFamily="34" charset="0"/>
                <a:ea typeface="Amazon Ember" panose="020B0603020204020204" pitchFamily="34" charset="0"/>
                <a:cs typeface="Amazon Ember" panose="020B0603020204020204" pitchFamily="34" charset="0"/>
              </a:rPr>
              <a:t> </a:t>
            </a:r>
          </a:p>
          <a:p>
            <a:pPr rtl="0"/>
            <a:r>
              <a:rPr lang="pt-BR" b="0" dirty="0">
                <a:latin typeface="Amazon Ember" panose="020B0603020204020204" pitchFamily="34" charset="0"/>
                <a:ea typeface="Amazon Ember" panose="020B0603020204020204" pitchFamily="34" charset="0"/>
                <a:cs typeface="Amazon Ember" panose="020B0603020204020204" pitchFamily="34" charset="0"/>
              </a:rPr>
              <a:t>Nuvem: um aplicativo baseado em nuvem é totalmente implantado na nuvem, e todas as partes do aplicativo são executadas na nuvem. Os aplicativos na nuvem foram criados na nuvem ou migraram de uma infraestrutura existente para aproveitar os benefícios da computação em nuvem. Os aplicativos baseados em nuvem podem ser criados com base em partes de infraestrutura de baixo nível ou podem usar serviços de nível superior que oferecem abstração dos requisitos de gerenciamento, arquitetura e escalabilidade da infraestrutura principal.</a:t>
            </a:r>
          </a:p>
          <a:p>
            <a:pPr rtl="0"/>
            <a:r>
              <a:rPr lang="pt-BR" b="0" dirty="0">
                <a:latin typeface="Amazon Ember" panose="020B0603020204020204" pitchFamily="34" charset="0"/>
                <a:ea typeface="Amazon Ember" panose="020B0603020204020204" pitchFamily="34" charset="0"/>
                <a:cs typeface="Amazon Ember" panose="020B0603020204020204" pitchFamily="34" charset="0"/>
              </a:rPr>
              <a:t> </a:t>
            </a:r>
          </a:p>
          <a:p>
            <a:pPr rtl="0"/>
            <a:r>
              <a:rPr lang="pt-BR" b="0" dirty="0">
                <a:latin typeface="Amazon Ember" panose="020B0603020204020204" pitchFamily="34" charset="0"/>
                <a:ea typeface="Amazon Ember" panose="020B0603020204020204" pitchFamily="34" charset="0"/>
                <a:cs typeface="Amazon Ember" panose="020B0603020204020204" pitchFamily="34" charset="0"/>
              </a:rPr>
              <a:t>Híbrida: uma implantação híbrida é uma maneira de conectar infraestrutura e aplicativos entre recursos baseados na nuvem e recursos atuais que não estão na nuvem. O método mais comum de implantação híbrida é entre a nuvem e a infraestrutura local existente. Esse modelo permite que uma organização amplie e expanda sua infraestrutura para a nuvem enquanto conecta recursos de nuvem a sistemas internos.</a:t>
            </a:r>
          </a:p>
          <a:p>
            <a:pPr rtl="0"/>
            <a:endParaRPr lang="pt-BR" b="0"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b="0" dirty="0">
                <a:latin typeface="Amazon Ember" panose="020B0603020204020204" pitchFamily="34" charset="0"/>
                <a:ea typeface="Amazon Ember" panose="020B0603020204020204" pitchFamily="34" charset="0"/>
                <a:cs typeface="Amazon Ember" panose="020B0603020204020204" pitchFamily="34" charset="0"/>
              </a:rPr>
              <a:t>No local: a implantação de recursos no local, usando ferramentas de gerenciamento de virtualização e recursos, às vezes é chamada de nuvem privada. A implantação no local não oferece muitos dos benefícios da computação em nuvem, mas, às vezes, é mais adequada devido à sua capacidade de oferecer recursos dedicados. Na maioria dos casos, este modelo de implantação é igual à infraestrutura de TI antiga, mas também pode usar tecnologias de gerenciamento e virtualização de aplicativos para aumentar a utilização de recursos.</a:t>
            </a:r>
          </a:p>
        </p:txBody>
      </p:sp>
    </p:spTree>
    <p:extLst>
      <p:ext uri="{BB962C8B-B14F-4D97-AF65-F5344CB8AC3E}">
        <p14:creationId xmlns:p14="http://schemas.microsoft.com/office/powerpoint/2010/main" val="40559195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b="1" dirty="0">
                <a:latin typeface="Amazon Ember" panose="020B0603020204020204" pitchFamily="34" charset="0"/>
                <a:ea typeface="Amazon Ember" panose="020B0603020204020204" pitchFamily="34" charset="0"/>
                <a:cs typeface="Amazon Ember" panose="020B0603020204020204" pitchFamily="34" charset="0"/>
              </a:rPr>
              <a:t>Computação cooperativa</a:t>
            </a: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 computação cooperativa, também conhecida como computação colaborativa ou computação em equipe, refere-se a um modelo de computação em que vários dispositivos ou agentes computacionais trabalham juntos de forma cooperativa para resolver um problema ou realizar uma tarefa complexa.</a:t>
            </a: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Nesse modelo, diferentes dispositivos ou agentes colaboram trocando informações, compartilhando recursos e coordenando suas atividades para atingir um objetivo comum. Cada dispositivo ou agente contribui com sua própria capacidade de processamento, armazenamento e conhecimento, agregando valor ao sistema como um todo.</a:t>
            </a:r>
          </a:p>
        </p:txBody>
      </p:sp>
    </p:spTree>
    <p:extLst>
      <p:ext uri="{BB962C8B-B14F-4D97-AF65-F5344CB8AC3E}">
        <p14:creationId xmlns:p14="http://schemas.microsoft.com/office/powerpoint/2010/main" val="6230444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b="1" dirty="0">
                <a:latin typeface="Amazon Ember" panose="020B0603020204020204" pitchFamily="34" charset="0"/>
                <a:ea typeface="Amazon Ember" panose="020B0603020204020204" pitchFamily="34" charset="0"/>
                <a:cs typeface="Amazon Ember" panose="020B0603020204020204" pitchFamily="34" charset="0"/>
              </a:rPr>
              <a:t>Computação cooperativa: cluster</a:t>
            </a: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 computação em cluster é um modelo de computação que envolve a interconexão de vários computadores independentes (nós) para trabalhar juntos como uma única entidade de processamento. </a:t>
            </a: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Esses nós, que podem ser computadores pessoais, servidores dedicados ou outros dispositivos, são conectados por meio de uma rede de alta velocidade e operam de forma coordenada para executar tarefas computacionais complexas.</a:t>
            </a:r>
          </a:p>
        </p:txBody>
      </p:sp>
    </p:spTree>
    <p:extLst>
      <p:ext uri="{BB962C8B-B14F-4D97-AF65-F5344CB8AC3E}">
        <p14:creationId xmlns:p14="http://schemas.microsoft.com/office/powerpoint/2010/main" val="6949766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b="1" dirty="0">
                <a:latin typeface="Amazon Ember" panose="020B0603020204020204" pitchFamily="34" charset="0"/>
                <a:ea typeface="Amazon Ember" panose="020B0603020204020204" pitchFamily="34" charset="0"/>
                <a:cs typeface="Amazon Ember" panose="020B0603020204020204" pitchFamily="34" charset="0"/>
              </a:rPr>
              <a:t>Com base no modelo computacional</a:t>
            </a: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Redes podem ser classificadas também de acordo com o modo como os dados são processados.</a:t>
            </a: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Computação centralizada, computação distribuída, computação em nuvem, computação cooperativa.</a:t>
            </a: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pt-BR"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0181545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Algumas das principais lições desta seção do módulo são:</a:t>
            </a:r>
            <a:endParaRPr lang="en-US" sz="11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sz="1100" dirty="0" err="1">
                <a:latin typeface="Amazon Ember" panose="020B0603020204020204" pitchFamily="34" charset="0"/>
                <a:ea typeface="Amazon Ember" panose="020B0603020204020204" pitchFamily="34" charset="0"/>
                <a:cs typeface="Amazon Ember" panose="020B0603020204020204" pitchFamily="34" charset="0"/>
              </a:rPr>
              <a:t>Linções</a:t>
            </a:r>
            <a:r>
              <a:rPr lang="pt-BR" sz="1100" dirty="0">
                <a:latin typeface="Amazon Ember" panose="020B0603020204020204" pitchFamily="34" charset="0"/>
                <a:ea typeface="Amazon Ember" panose="020B0603020204020204" pitchFamily="34" charset="0"/>
                <a:cs typeface="Amazon Ember" panose="020B0603020204020204" pitchFamily="34" charset="0"/>
              </a:rPr>
              <a:t> aprendidas</a:t>
            </a:r>
          </a:p>
          <a:p>
            <a:pPr marL="171450" indent="-171450" rtl="0">
              <a:buFont typeface="Arial" panose="020B0604020202020204" pitchFamily="34" charset="0"/>
              <a:buChar cha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6365991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pt-BR"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235408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dirty="0">
                <a:latin typeface="Amazon Ember" panose="020B0603020204020204" pitchFamily="34" charset="0"/>
                <a:ea typeface="Amazon Ember" panose="020B0603020204020204" pitchFamily="34" charset="0"/>
                <a:cs typeface="Amazon Ember" panose="020B0603020204020204" pitchFamily="34" charset="0"/>
              </a:rPr>
              <a:t>Resumindo, neste módulo você aprendeu a:</a:t>
            </a:r>
          </a:p>
          <a:p>
            <a:pPr marL="342900" indent="-342900" rtl="0">
              <a:buFont typeface="Arial" panose="020B0604020202020204" pitchFamily="34" charset="0"/>
              <a:buChar char="•"/>
            </a:pPr>
            <a:r>
              <a:rPr lang="pt-BR" sz="1100" dirty="0"/>
              <a:t>Entender os objetivos do curso</a:t>
            </a:r>
          </a:p>
          <a:p>
            <a:pPr marL="342900" indent="-342900" rtl="0">
              <a:buFont typeface="Arial" panose="020B0604020202020204" pitchFamily="34" charset="0"/>
              <a:buChar char="•"/>
            </a:pPr>
            <a:r>
              <a:rPr lang="pt-BR" sz="1100" dirty="0"/>
              <a:t>Acessar seu e-mail para acompanhamento do curso</a:t>
            </a:r>
          </a:p>
          <a:p>
            <a:pPr marL="342900" indent="-342900" rtl="0">
              <a:buFont typeface="Arial" panose="020B0604020202020204" pitchFamily="34" charset="0"/>
              <a:buChar char="•"/>
            </a:pPr>
            <a:r>
              <a:rPr lang="pt-BR" sz="1100" dirty="0"/>
              <a:t>Acessar a plataforma de estudos</a:t>
            </a: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100801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que é uma rede de computadores?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Uma rede de computadores são duas ou mais máquinas cliente conectadas para compartilhar recursos. Uma rede pode ser particionada logicamente em </a:t>
            </a:r>
            <a:r>
              <a:rPr lang="pt-BR" sz="1100" dirty="0" err="1">
                <a:latin typeface="Amazon Ember" panose="020B0603020204020204" pitchFamily="34" charset="0"/>
                <a:ea typeface="Amazon Ember" panose="020B0603020204020204" pitchFamily="34" charset="0"/>
                <a:cs typeface="Amazon Ember" panose="020B0603020204020204" pitchFamily="34" charset="0"/>
              </a:rPr>
              <a:t>sub-redes</a:t>
            </a:r>
            <a:r>
              <a:rPr lang="pt-BR" sz="1100" dirty="0">
                <a:latin typeface="Amazon Ember" panose="020B0603020204020204" pitchFamily="34" charset="0"/>
                <a:ea typeface="Amazon Ember" panose="020B0603020204020204" pitchFamily="34" charset="0"/>
                <a:cs typeface="Amazon Ember" panose="020B0603020204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A rede requer um dispositivo de rede (como um roteador ou switch) para conectar todos os clientes e permitir a comunicação entre eles.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600" b="0" i="0" dirty="0">
                <a:solidFill>
                  <a:srgbClr val="374151"/>
                </a:solidFill>
                <a:effectLst/>
                <a:latin typeface="Söhne"/>
              </a:rPr>
              <a:t>Esses dispositivos podem ser computadores, servidores, impressoras, roteadores, switches, entre outros.</a:t>
            </a:r>
            <a:endParaRPr lang="pt-BR" sz="1100" b="0" i="0" dirty="0">
              <a:solidFill>
                <a:srgbClr val="374151"/>
              </a:solidFill>
              <a:effectLst/>
              <a:latin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b="0" i="0" dirty="0">
              <a:solidFill>
                <a:srgbClr val="37415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600" b="0" i="0" dirty="0">
                <a:solidFill>
                  <a:srgbClr val="374151"/>
                </a:solidFill>
                <a:effectLst/>
                <a:latin typeface="Söhne"/>
              </a:rPr>
              <a:t>O objetivo de uma rede de computadores é permitir a comunicação e o compartilhamento de recursos entre os dispositivos conectados. Isso pode incluir o compartilhamento de arquivos, impressoras, conexão com a internet, troca de mensagens e comunicação em tempo real.</a:t>
            </a:r>
            <a:endParaRPr lang="pt-BR" sz="1100" b="0" i="0" dirty="0">
              <a:solidFill>
                <a:srgbClr val="374151"/>
              </a:solidFill>
              <a:effectLst/>
              <a:latin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b="0" i="0" dirty="0">
              <a:solidFill>
                <a:srgbClr val="37415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1571968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dirty="0">
                <a:latin typeface="Amazon Ember" panose="020B0603020204020204" pitchFamily="34" charset="0"/>
                <a:ea typeface="Amazon Ember" panose="020B0603020204020204" pitchFamily="34" charset="0"/>
                <a:cs typeface="Amazon Ember" panose="020B0603020204020204" pitchFamily="34" charset="0"/>
              </a:rPr>
              <a:t>Se quiser saber mais sobre os tópicos abordados neste módulo, estes recursos adicionais podem ser úteis:</a:t>
            </a:r>
          </a:p>
          <a:p>
            <a:pPr marL="171450" indent="-171450" rtl="0">
              <a:buFont typeface="Arial" panose="020B0604020202020204" pitchFamily="34" charset="0"/>
              <a:buChar char="•"/>
            </a:pPr>
            <a:r>
              <a:rPr lang="pt-BR" sz="1100" dirty="0">
                <a:latin typeface="Amazon Ember" panose="020B0603020204020204" pitchFamily="34" charset="0"/>
                <a:ea typeface="Amazon Ember" panose="020B0603020204020204" pitchFamily="34" charset="0"/>
                <a:cs typeface="Amazon Ember" panose="020B0603020204020204" pitchFamily="34" charset="0"/>
              </a:rPr>
              <a:t>Links úteis</a:t>
            </a: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1933820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dirty="0">
                <a:latin typeface="Amazon Ember" panose="020B0603020204020204" pitchFamily="34" charset="0"/>
                <a:ea typeface="Amazon Ember" panose="020B0603020204020204" pitchFamily="34" charset="0"/>
                <a:cs typeface="Amazon Ember" panose="020B0603020204020204" pitchFamily="34" charset="0"/>
              </a:rPr>
              <a:t>Obrigado pela atenção.</a:t>
            </a:r>
          </a:p>
        </p:txBody>
      </p:sp>
    </p:spTree>
    <p:extLst>
      <p:ext uri="{BB962C8B-B14F-4D97-AF65-F5344CB8AC3E}">
        <p14:creationId xmlns:p14="http://schemas.microsoft.com/office/powerpoint/2010/main" val="3680167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Endereços IP (Internet Protocol)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Cada máquina cliente em uma rede tem um endereço IP (Internet Protocol) exclusivo que o identifica. Um endereço IP é um rótulo numérico em formato decimal.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As máquinas convertem esse número decimal em um formato binário.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Neste exemplo, o endereço IP é 192.0.2.0. Cada um dos quatro números separados por pontos (.) do endereço IP representa 8 bits no formato de número octal.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Isso significa que cada um dos quatro números pode ser de 0 a 255. O total combinado dos quatro números para um endereço IP é 32 bits no formato binário.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b="0" i="0" dirty="0">
              <a:solidFill>
                <a:srgbClr val="37415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13623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Endereços IPv4 e IPv6</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Um endereço IP de 32 bits é chamado de endereço IPv4.</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Endereços IPv6, com 128 bits, também estão disponíveis. Endereços IPv6 podem acomodar mais dispositivos do usuário.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Um endereço IPv6 é composto de oito grupos de quatro letras e números separados por dois pontos (:). Neste exemplo, o endereço IPv6 é 2600:1f18:22ba:8c00:ba86:a05e:a5ba:00FF. Cada um dos oito grupos separados por dois pontos do endereço IPv6 representa 16 bits no formato de número hexadecimal. Isso significa que cada um dos oito grupos pode ser qualquer coisa de 0 a FFFF. O total combinado dos oito grupos para um endereço IPv6 é 128 bits no formato binário.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b="0" i="0" dirty="0">
              <a:solidFill>
                <a:srgbClr val="37415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336297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Roteamento sem classe entre domínios (CIDR)</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Um método comum para descrever redes é o </a:t>
            </a:r>
            <a:r>
              <a:rPr lang="pt-BR" sz="1100" dirty="0" err="1">
                <a:latin typeface="Amazon Ember" panose="020B0603020204020204" pitchFamily="34" charset="0"/>
                <a:ea typeface="Amazon Ember" panose="020B0603020204020204" pitchFamily="34" charset="0"/>
                <a:cs typeface="Amazon Ember" panose="020B0603020204020204" pitchFamily="34" charset="0"/>
              </a:rPr>
              <a:t>Classless</a:t>
            </a:r>
            <a:r>
              <a:rPr lang="pt-BR" sz="1100" dirty="0">
                <a:latin typeface="Amazon Ember" panose="020B0603020204020204" pitchFamily="34" charset="0"/>
                <a:ea typeface="Amazon Ember" panose="020B0603020204020204" pitchFamily="34" charset="0"/>
                <a:cs typeface="Amazon Ember" panose="020B0603020204020204" pitchFamily="34" charset="0"/>
              </a:rPr>
              <a:t> </a:t>
            </a:r>
            <a:r>
              <a:rPr lang="pt-BR" sz="1100" dirty="0" err="1">
                <a:latin typeface="Amazon Ember" panose="020B0603020204020204" pitchFamily="34" charset="0"/>
                <a:ea typeface="Amazon Ember" panose="020B0603020204020204" pitchFamily="34" charset="0"/>
                <a:cs typeface="Amazon Ember" panose="020B0603020204020204" pitchFamily="34" charset="0"/>
              </a:rPr>
              <a:t>Inter-Domain</a:t>
            </a:r>
            <a:r>
              <a:rPr lang="pt-BR" sz="1100" dirty="0">
                <a:latin typeface="Amazon Ember" panose="020B0603020204020204" pitchFamily="34" charset="0"/>
                <a:ea typeface="Amazon Ember" panose="020B0603020204020204" pitchFamily="34" charset="0"/>
                <a:cs typeface="Amazon Ember" panose="020B0603020204020204" pitchFamily="34" charset="0"/>
              </a:rPr>
              <a:t> </a:t>
            </a:r>
            <a:r>
              <a:rPr lang="pt-BR" sz="1100" dirty="0" err="1">
                <a:latin typeface="Amazon Ember" panose="020B0603020204020204" pitchFamily="34" charset="0"/>
                <a:ea typeface="Amazon Ember" panose="020B0603020204020204" pitchFamily="34" charset="0"/>
                <a:cs typeface="Amazon Ember" panose="020B0603020204020204" pitchFamily="34" charset="0"/>
              </a:rPr>
              <a:t>Routing</a:t>
            </a:r>
            <a:r>
              <a:rPr lang="pt-BR" sz="1100" dirty="0">
                <a:latin typeface="Amazon Ember" panose="020B0603020204020204" pitchFamily="34" charset="0"/>
                <a:ea typeface="Amazon Ember" panose="020B0603020204020204" pitchFamily="34" charset="0"/>
                <a:cs typeface="Amazon Ember" panose="020B0603020204020204" pitchFamily="34" charset="0"/>
              </a:rPr>
              <a:t> (CIDR - Roteamento sem classe entre domínios). O endereço CIDR é expresso da seguinte forma:</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Um endereço IP (que é o primeiro endereço da rede)</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Em seguida, um caractere de barra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Finalmente, um número que informa quantos bits do prefixo de roteamento devem ser corrigidos ou alocados para o identificador de rede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Os bits que não são fixos podem ser alterados. CIDR é uma maneira de expressar um grupo de endereços IP consecutivos entre si.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Neste exemplo, o endereço CIDR é 192.0.2.0/24. O último número (24) mostra que os primeiros 24 bits devem ser corrigidos. Os últimos 8 bits são flexíveis, o que significa que 28 (ou 256) endereços IP estão disponíveis para a rede, que variam de 192.0.2.0 a 192.0.2.255. O quarto dígito decimal tem permissão para mudar de 0 para 255.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Se o CIDR foi 192.0.2.0/16, o último número (16) informa que os primeiros 16 bits devem ser corrigidos. Os últimos 16 bits são flexíveis, o que significa que 216 (ou 65.536) endereços IP estão disponíveis para a rede, variando de 192.0.0.0 a 192.0.255.255. O terceiro e quarto dígitos decimais podem mudar de 0 para 255.</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Há dois casos especiais: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Endereços IP fixos, em que cada bit é fixo, representam um único endereço IP (por exemplo, 192.0.2.0/32). Esse tipo de endereço é útil quando você deseja configurar uma regra de firewall e conceder acesso a um host específico.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A Internet, em que cada bit é flexível, é representada como 0.0.0.0/0</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b="0" i="0" dirty="0">
              <a:solidFill>
                <a:srgbClr val="37415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964013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Endereços IPv4 e IPv6</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Um endereço IP de 32 bits é chamado de endereço IPv4.</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Endereços IPv6, com 128 bits, também estão disponíveis. Endereços IPv6 podem acomodar mais dispositivos do usuário.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Um endereço IPv6 é composto de oito grupos de quatro letras e números separados por dois pontos (:). Neste exemplo, o endereço IPv6 é 2600:1f18:22ba:8c00:ba86:a05e:a5ba:00FF. Cada um dos oito grupos separados por dois pontos do endereço IPv6 representa 16 bits no formato de número hexadecimal. Isso significa que cada um dos oito grupos pode ser qualquer coisa de 0 a FFFF. O total combinado dos oito grupos para um endereço IPv6 é 128 bits no formato binário.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b="0" i="0" dirty="0">
              <a:solidFill>
                <a:srgbClr val="37415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35757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Desafio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Abra o </a:t>
            </a:r>
            <a:r>
              <a:rPr lang="pt-BR" sz="1100" dirty="0" err="1">
                <a:latin typeface="Amazon Ember" panose="020B0603020204020204" pitchFamily="34" charset="0"/>
                <a:ea typeface="Amazon Ember" panose="020B0603020204020204" pitchFamily="34" charset="0"/>
                <a:cs typeface="Amazon Ember" panose="020B0603020204020204" pitchFamily="34" charset="0"/>
              </a:rPr>
              <a:t>command</a:t>
            </a:r>
            <a:r>
              <a:rPr lang="pt-BR" sz="1100" dirty="0">
                <a:latin typeface="Amazon Ember" panose="020B0603020204020204" pitchFamily="34" charset="0"/>
                <a:ea typeface="Amazon Ember" panose="020B0603020204020204" pitchFamily="34" charset="0"/>
                <a:cs typeface="Amazon Ember" panose="020B0603020204020204" pitchFamily="34" charset="0"/>
              </a:rPr>
              <a:t> </a:t>
            </a:r>
            <a:r>
              <a:rPr lang="pt-BR" sz="1100" dirty="0" err="1">
                <a:latin typeface="Amazon Ember" panose="020B0603020204020204" pitchFamily="34" charset="0"/>
                <a:ea typeface="Amazon Ember" panose="020B0603020204020204" pitchFamily="34" charset="0"/>
                <a:cs typeface="Amazon Ember" panose="020B0603020204020204" pitchFamily="34" charset="0"/>
              </a:rPr>
              <a:t>line</a:t>
            </a:r>
            <a:r>
              <a:rPr lang="pt-BR" sz="1100" dirty="0">
                <a:latin typeface="Amazon Ember" panose="020B0603020204020204" pitchFamily="34" charset="0"/>
                <a:ea typeface="Amazon Ember" panose="020B0603020204020204" pitchFamily="34" charset="0"/>
                <a:cs typeface="Amazon Ember" panose="020B0603020204020204" pitchFamily="34" charset="0"/>
              </a:rPr>
              <a:t> (Prompt de comando)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Digite: </a:t>
            </a:r>
            <a:r>
              <a:rPr lang="pt-BR" sz="1100" dirty="0" err="1">
                <a:latin typeface="Amazon Ember" panose="020B0603020204020204" pitchFamily="34" charset="0"/>
                <a:ea typeface="Amazon Ember" panose="020B0603020204020204" pitchFamily="34" charset="0"/>
                <a:cs typeface="Amazon Ember" panose="020B0603020204020204" pitchFamily="34" charset="0"/>
              </a:rPr>
              <a:t>ipconfig</a:t>
            </a:r>
            <a:endParaRPr lang="pt-BR" sz="11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Você visualizará os seguintes dados: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b="0" i="0" dirty="0">
              <a:solidFill>
                <a:srgbClr val="37415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b="0" i="0" dirty="0">
                <a:solidFill>
                  <a:srgbClr val="374151"/>
                </a:solidFill>
                <a:effectLst/>
                <a:latin typeface="Amazon Ember" panose="020B0603020204020204" pitchFamily="34" charset="0"/>
                <a:ea typeface="Amazon Ember" panose="020B0603020204020204" pitchFamily="34" charset="0"/>
                <a:cs typeface="Amazon Ember" panose="020B0603020204020204" pitchFamily="34" charset="0"/>
              </a:rPr>
              <a:t>Endereço IPV4, Máscara de </a:t>
            </a:r>
            <a:r>
              <a:rPr lang="pt-BR" sz="1100" b="0" i="0" dirty="0" err="1">
                <a:solidFill>
                  <a:srgbClr val="374151"/>
                </a:solidFill>
                <a:effectLst/>
                <a:latin typeface="Amazon Ember" panose="020B0603020204020204" pitchFamily="34" charset="0"/>
                <a:ea typeface="Amazon Ember" panose="020B0603020204020204" pitchFamily="34" charset="0"/>
                <a:cs typeface="Amazon Ember" panose="020B0603020204020204" pitchFamily="34" charset="0"/>
              </a:rPr>
              <a:t>Sub-rede</a:t>
            </a:r>
            <a:r>
              <a:rPr lang="pt-BR" sz="1100" b="0" i="0" dirty="0">
                <a:solidFill>
                  <a:srgbClr val="374151"/>
                </a:solidFill>
                <a:effectLst/>
                <a:latin typeface="Amazon Ember" panose="020B0603020204020204" pitchFamily="34" charset="0"/>
                <a:ea typeface="Amazon Ember" panose="020B0603020204020204" pitchFamily="34" charset="0"/>
                <a:cs typeface="Amazon Ember" panose="020B0603020204020204" pitchFamily="34" charset="0"/>
              </a:rPr>
              <a:t>, Gateway Padrão.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b="0" i="0" dirty="0">
              <a:solidFill>
                <a:srgbClr val="37415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latin typeface="Source Sans Pro" panose="020B0503030403020204" pitchFamily="34" charset="0"/>
                <a:ea typeface="Source Sans Pro" panose="020B0503030403020204" pitchFamily="34" charset="0"/>
              </a:rPr>
              <a:t>Pergunta</a:t>
            </a:r>
            <a:r>
              <a:rPr lang="en-US" sz="1100" dirty="0">
                <a:latin typeface="Source Sans Pro" panose="020B0503030403020204" pitchFamily="34" charset="0"/>
                <a:ea typeface="Source Sans Pro" panose="020B0503030403020204" pitchFamily="34" charset="0"/>
              </a:rPr>
              <a:t> ! Com base </a:t>
            </a:r>
            <a:r>
              <a:rPr lang="en-US" sz="1100" dirty="0" err="1">
                <a:latin typeface="Source Sans Pro" panose="020B0503030403020204" pitchFamily="34" charset="0"/>
                <a:ea typeface="Source Sans Pro" panose="020B0503030403020204" pitchFamily="34" charset="0"/>
              </a:rPr>
              <a:t>na</a:t>
            </a:r>
            <a:r>
              <a:rPr lang="en-US" sz="1100" dirty="0">
                <a:latin typeface="Source Sans Pro" panose="020B0503030403020204" pitchFamily="34" charset="0"/>
                <a:ea typeface="Source Sans Pro" panose="020B0503030403020204" pitchFamily="34" charset="0"/>
              </a:rPr>
              <a:t> </a:t>
            </a:r>
            <a:r>
              <a:rPr lang="en-US" sz="1100" dirty="0" err="1">
                <a:latin typeface="Source Sans Pro" panose="020B0503030403020204" pitchFamily="34" charset="0"/>
                <a:ea typeface="Source Sans Pro" panose="020B0503030403020204" pitchFamily="34" charset="0"/>
              </a:rPr>
              <a:t>Máscara</a:t>
            </a:r>
            <a:r>
              <a:rPr lang="en-US" sz="1100" dirty="0">
                <a:latin typeface="Source Sans Pro" panose="020B0503030403020204" pitchFamily="34" charset="0"/>
                <a:ea typeface="Source Sans Pro" panose="020B0503030403020204" pitchFamily="34" charset="0"/>
              </a:rPr>
              <a:t> de Sub-rede, qual é o </a:t>
            </a:r>
            <a:r>
              <a:rPr lang="en-US" sz="1100" dirty="0" err="1">
                <a:latin typeface="Source Sans Pro" panose="020B0503030403020204" pitchFamily="34" charset="0"/>
                <a:ea typeface="Source Sans Pro" panose="020B0503030403020204" pitchFamily="34" charset="0"/>
              </a:rPr>
              <a:t>seu</a:t>
            </a:r>
            <a:r>
              <a:rPr lang="en-US" sz="1100" dirty="0">
                <a:latin typeface="Source Sans Pro" panose="020B0503030403020204" pitchFamily="34" charset="0"/>
                <a:ea typeface="Source Sans Pro" panose="020B0503030403020204" pitchFamily="34" charset="0"/>
              </a:rPr>
              <a:t> CIDR e qual a </a:t>
            </a:r>
            <a:r>
              <a:rPr lang="en-US" sz="1100" dirty="0" err="1">
                <a:latin typeface="Source Sans Pro" panose="020B0503030403020204" pitchFamily="34" charset="0"/>
                <a:ea typeface="Source Sans Pro" panose="020B0503030403020204" pitchFamily="34" charset="0"/>
              </a:rPr>
              <a:t>quantidade</a:t>
            </a:r>
            <a:r>
              <a:rPr lang="en-US" sz="1100" dirty="0">
                <a:latin typeface="Source Sans Pro" panose="020B0503030403020204" pitchFamily="34" charset="0"/>
                <a:ea typeface="Source Sans Pro" panose="020B0503030403020204" pitchFamily="34" charset="0"/>
              </a:rPr>
              <a:t> de host (</a:t>
            </a:r>
            <a:r>
              <a:rPr lang="en-US" sz="1100" dirty="0" err="1">
                <a:latin typeface="Source Sans Pro" panose="020B0503030403020204" pitchFamily="34" charset="0"/>
                <a:ea typeface="Source Sans Pro" panose="020B0503030403020204" pitchFamily="34" charset="0"/>
              </a:rPr>
              <a:t>máquinas</a:t>
            </a:r>
            <a:r>
              <a:rPr lang="en-US" sz="1100" dirty="0">
                <a:latin typeface="Source Sans Pro" panose="020B0503030403020204" pitchFamily="34" charset="0"/>
                <a:ea typeface="Source Sans Pro" panose="020B0503030403020204" pitchFamily="34" charset="0"/>
              </a:rPr>
              <a:t>, </a:t>
            </a:r>
            <a:r>
              <a:rPr lang="en-US" sz="1100" dirty="0" err="1">
                <a:latin typeface="Source Sans Pro" panose="020B0503030403020204" pitchFamily="34" charset="0"/>
                <a:ea typeface="Source Sans Pro" panose="020B0503030403020204" pitchFamily="34" charset="0"/>
              </a:rPr>
              <a:t>impressoras</a:t>
            </a:r>
            <a:r>
              <a:rPr lang="en-US" sz="1100" dirty="0">
                <a:latin typeface="Source Sans Pro" panose="020B0503030403020204" pitchFamily="34" charset="0"/>
                <a:ea typeface="Source Sans Pro" panose="020B0503030403020204" pitchFamily="34" charset="0"/>
              </a:rPr>
              <a:t> </a:t>
            </a:r>
            <a:r>
              <a:rPr lang="en-US" sz="1100" dirty="0" err="1">
                <a:latin typeface="Source Sans Pro" panose="020B0503030403020204" pitchFamily="34" charset="0"/>
                <a:ea typeface="Source Sans Pro" panose="020B0503030403020204" pitchFamily="34" charset="0"/>
              </a:rPr>
              <a:t>etc</a:t>
            </a:r>
            <a:r>
              <a:rPr lang="en-US" sz="1100" dirty="0">
                <a:latin typeface="Source Sans Pro" panose="020B0503030403020204" pitchFamily="34" charset="0"/>
                <a:ea typeface="Source Sans Pro" panose="020B0503030403020204" pitchFamily="34" charset="0"/>
              </a:rPr>
              <a:t>) a rede que </a:t>
            </a:r>
            <a:r>
              <a:rPr lang="en-US" sz="1100" dirty="0" err="1">
                <a:latin typeface="Source Sans Pro" panose="020B0503030403020204" pitchFamily="34" charset="0"/>
                <a:ea typeface="Source Sans Pro" panose="020B0503030403020204" pitchFamily="34" charset="0"/>
              </a:rPr>
              <a:t>você</a:t>
            </a:r>
            <a:r>
              <a:rPr lang="en-US" sz="1100" dirty="0">
                <a:latin typeface="Source Sans Pro" panose="020B0503030403020204" pitchFamily="34" charset="0"/>
                <a:ea typeface="Source Sans Pro" panose="020B0503030403020204" pitchFamily="34" charset="0"/>
              </a:rPr>
              <a:t> </a:t>
            </a:r>
            <a:r>
              <a:rPr lang="en-US" sz="1100" dirty="0" err="1">
                <a:latin typeface="Source Sans Pro" panose="020B0503030403020204" pitchFamily="34" charset="0"/>
                <a:ea typeface="Source Sans Pro" panose="020B0503030403020204" pitchFamily="34" charset="0"/>
              </a:rPr>
              <a:t>está</a:t>
            </a:r>
            <a:r>
              <a:rPr lang="en-US" sz="1100" dirty="0">
                <a:latin typeface="Source Sans Pro" panose="020B0503030403020204" pitchFamily="34" charset="0"/>
                <a:ea typeface="Source Sans Pro" panose="020B0503030403020204" pitchFamily="34" charset="0"/>
              </a:rPr>
              <a:t> </a:t>
            </a:r>
            <a:r>
              <a:rPr lang="en-US" sz="1100" dirty="0" err="1">
                <a:latin typeface="Source Sans Pro" panose="020B0503030403020204" pitchFamily="34" charset="0"/>
                <a:ea typeface="Source Sans Pro" panose="020B0503030403020204" pitchFamily="34" charset="0"/>
              </a:rPr>
              <a:t>pode</a:t>
            </a:r>
            <a:r>
              <a:rPr lang="en-US" sz="1100" dirty="0">
                <a:latin typeface="Source Sans Pro" panose="020B0503030403020204" pitchFamily="34" charset="0"/>
                <a:ea typeface="Source Sans Pro" panose="020B0503030403020204" pitchFamily="34" charset="0"/>
              </a:rPr>
              <a:t> </a:t>
            </a:r>
            <a:r>
              <a:rPr lang="en-US" sz="1100" dirty="0" err="1">
                <a:latin typeface="Source Sans Pro" panose="020B0503030403020204" pitchFamily="34" charset="0"/>
                <a:ea typeface="Source Sans Pro" panose="020B0503030403020204" pitchFamily="34" charset="0"/>
              </a:rPr>
              <a:t>ter</a:t>
            </a:r>
            <a:r>
              <a:rPr lang="en-US" sz="1100" dirty="0">
                <a:latin typeface="Source Sans Pro" panose="020B0503030403020204" pitchFamily="34" charset="0"/>
                <a:ea typeface="Source Sans Pro" panose="020B0503030403020204" pitchFamily="34" charset="0"/>
              </a:rPr>
              <a:t> no </a:t>
            </a:r>
            <a:r>
              <a:rPr lang="en-US" sz="1100" dirty="0" err="1">
                <a:latin typeface="Source Sans Pro" panose="020B0503030403020204" pitchFamily="34" charset="0"/>
                <a:ea typeface="Source Sans Pro" panose="020B0503030403020204" pitchFamily="34" charset="0"/>
              </a:rPr>
              <a:t>máximo</a:t>
            </a:r>
            <a:r>
              <a:rPr lang="en-US" sz="1100" dirty="0">
                <a:latin typeface="Source Sans Pro" panose="020B0503030403020204" pitchFamily="34" charset="0"/>
                <a:ea typeface="Source Sans Pro" panose="020B0503030403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b="0" i="0" dirty="0">
              <a:solidFill>
                <a:srgbClr val="37415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b="0" i="0" dirty="0">
              <a:solidFill>
                <a:srgbClr val="37415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666802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2.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2.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principal">
    <p:bg>
      <p:bgPr>
        <a:solidFill>
          <a:srgbClr val="002846"/>
        </a:solidFill>
        <a:effectLst/>
      </p:bgPr>
    </p:bg>
    <p:spTree>
      <p:nvGrpSpPr>
        <p:cNvPr id="1" name=""/>
        <p:cNvGrpSpPr/>
        <p:nvPr/>
      </p:nvGrpSpPr>
      <p:grpSpPr>
        <a:xfrm>
          <a:off x="0" y="0"/>
          <a:ext cx="0" cy="0"/>
          <a:chOff x="0" y="0"/>
          <a:chExt cx="0" cy="0"/>
        </a:xfrm>
      </p:grpSpPr>
      <p:pic>
        <p:nvPicPr>
          <p:cNvPr id="11" name="Imagem 10" descr="Tela de computador com texto preto sobre fundo branco&#10;&#10;Descrição gerada automaticamente">
            <a:extLst>
              <a:ext uri="{FF2B5EF4-FFF2-40B4-BE49-F238E27FC236}">
                <a16:creationId xmlns:a16="http://schemas.microsoft.com/office/drawing/2014/main" id="{FA194DC5-42F1-035B-08F2-F2788EBF405C}"/>
              </a:ext>
            </a:extLst>
          </p:cNvPr>
          <p:cNvPicPr>
            <a:picLocks noChangeAspect="1"/>
          </p:cNvPicPr>
          <p:nvPr userDrawn="1"/>
        </p:nvPicPr>
        <p:blipFill>
          <a:blip r:embed="rId3"/>
          <a:stretch>
            <a:fillRect/>
          </a:stretch>
        </p:blipFill>
        <p:spPr>
          <a:xfrm>
            <a:off x="0" y="-8605"/>
            <a:ext cx="12306301" cy="6858000"/>
          </a:xfrm>
          <a:prstGeom prst="rect">
            <a:avLst/>
          </a:prstGeom>
        </p:spPr>
      </p:pic>
      <p:sp>
        <p:nvSpPr>
          <p:cNvPr id="10" name="Retângulo 9">
            <a:extLst>
              <a:ext uri="{FF2B5EF4-FFF2-40B4-BE49-F238E27FC236}">
                <a16:creationId xmlns:a16="http://schemas.microsoft.com/office/drawing/2014/main" id="{9ADD325C-58EC-605B-33CC-64D1FA9130E8}"/>
              </a:ext>
            </a:extLst>
          </p:cNvPr>
          <p:cNvSpPr/>
          <p:nvPr userDrawn="1"/>
        </p:nvSpPr>
        <p:spPr>
          <a:xfrm>
            <a:off x="0" y="-8605"/>
            <a:ext cx="12306301" cy="6866605"/>
          </a:xfrm>
          <a:prstGeom prst="rect">
            <a:avLst/>
          </a:prstGeom>
          <a:solidFill>
            <a:srgbClr val="002846">
              <a:alpha val="93000"/>
            </a:srgbClr>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9" name="Picture 2">
            <a:extLst>
              <a:ext uri="{FF2B5EF4-FFF2-40B4-BE49-F238E27FC236}">
                <a16:creationId xmlns:a16="http://schemas.microsoft.com/office/drawing/2014/main" id="{FE671F90-421F-6575-A16C-33D313C2CDDF}"/>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59076" y="2661312"/>
            <a:ext cx="3949424" cy="1005869"/>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930DCD8F-E7D6-0A95-52BC-AE0B9BE31E50}"/>
              </a:ext>
            </a:extLst>
          </p:cNvPr>
          <p:cNvSpPr>
            <a:spLocks noGrp="1"/>
          </p:cNvSpPr>
          <p:nvPr>
            <p:ph type="title" hasCustomPrompt="1"/>
          </p:nvPr>
        </p:nvSpPr>
        <p:spPr>
          <a:xfrm>
            <a:off x="5016498" y="1003300"/>
            <a:ext cx="7175502" cy="2425700"/>
          </a:xfrm>
        </p:spPr>
        <p:txBody>
          <a:bodyPr rtlCol="0">
            <a:noAutofit/>
          </a:bodyPr>
          <a:lstStyle>
            <a:lvl1pPr algn="ctr">
              <a:defRPr sz="6000">
                <a:solidFill>
                  <a:schemeClr val="bg1"/>
                </a:solidFill>
                <a:latin typeface="Source Sans Pro" panose="020B0503030403020204" pitchFamily="34" charset="0"/>
                <a:ea typeface="Source Sans Pro" panose="020B0503030403020204" pitchFamily="34" charset="0"/>
              </a:defRPr>
            </a:lvl1pPr>
          </a:lstStyle>
          <a:p>
            <a:pPr rtl="0"/>
            <a:r>
              <a:rPr lang="pt-BR" dirty="0"/>
              <a:t>Nome do curso</a:t>
            </a:r>
            <a:endParaRPr lang="en-US" dirty="0"/>
          </a:p>
        </p:txBody>
      </p:sp>
      <p:sp>
        <p:nvSpPr>
          <p:cNvPr id="21" name="Text Placeholder 2">
            <a:extLst>
              <a:ext uri="{FF2B5EF4-FFF2-40B4-BE49-F238E27FC236}">
                <a16:creationId xmlns:a16="http://schemas.microsoft.com/office/drawing/2014/main" id="{076BF19F-CFB6-012A-FDFC-43FA914680CD}"/>
              </a:ext>
            </a:extLst>
          </p:cNvPr>
          <p:cNvSpPr>
            <a:spLocks noGrp="1"/>
          </p:cNvSpPr>
          <p:nvPr>
            <p:ph idx="1" hasCustomPrompt="1"/>
          </p:nvPr>
        </p:nvSpPr>
        <p:spPr>
          <a:xfrm>
            <a:off x="5016500" y="3693755"/>
            <a:ext cx="7175498" cy="646331"/>
          </a:xfrm>
          <a:prstGeom prst="rect">
            <a:avLst/>
          </a:prstGeom>
        </p:spPr>
        <p:txBody>
          <a:bodyPr vert="horz" lIns="91440" tIns="45720" rIns="91440" bIns="45720" rtlCol="0">
            <a:normAutofit/>
          </a:bodyPr>
          <a:lstStyle>
            <a:lvl2pPr marL="457200" indent="0" algn="ctr">
              <a:buNone/>
              <a:defRPr sz="4400">
                <a:solidFill>
                  <a:schemeClr val="bg1"/>
                </a:solidFill>
              </a:defRPr>
            </a:lvl2pPr>
          </a:lstStyle>
          <a:p>
            <a:pPr lvl="1" rtl="0"/>
            <a:r>
              <a:rPr lang="pt-BR" dirty="0"/>
              <a:t>Conteúdo da aula</a:t>
            </a:r>
          </a:p>
        </p:txBody>
      </p:sp>
    </p:spTree>
    <p:custDataLst>
      <p:tags r:id="rId1"/>
    </p:custDataLst>
    <p:extLst>
      <p:ext uri="{BB962C8B-B14F-4D97-AF65-F5344CB8AC3E}">
        <p14:creationId xmlns:p14="http://schemas.microsoft.com/office/powerpoint/2010/main" val="3333185800"/>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4BD62FF2-D0DC-5F14-6B86-E814E2E70F7C}"/>
              </a:ext>
            </a:extLst>
          </p:cNvPr>
          <p:cNvSpPr/>
          <p:nvPr userDrawn="1"/>
        </p:nvSpPr>
        <p:spPr>
          <a:xfrm>
            <a:off x="873" y="-863"/>
            <a:ext cx="12188658" cy="1143868"/>
          </a:xfrm>
          <a:prstGeom prst="rect">
            <a:avLst/>
          </a:prstGeom>
          <a:solidFill>
            <a:srgbClr val="002846">
              <a:alpha val="9764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dirty="0"/>
              <a:t>Click </a:t>
            </a:r>
            <a:r>
              <a:rPr lang="pt-BR" dirty="0" err="1"/>
              <a:t>to</a:t>
            </a:r>
            <a:r>
              <a:rPr lang="pt-BR" dirty="0"/>
              <a:t> </a:t>
            </a:r>
            <a:r>
              <a:rPr lang="pt-BR" dirty="0" err="1"/>
              <a:t>edit</a:t>
            </a:r>
            <a:r>
              <a:rPr lang="pt-BR" dirty="0"/>
              <a:t> Master </a:t>
            </a:r>
            <a:r>
              <a:rPr lang="pt-BR" dirty="0" err="1"/>
              <a:t>title</a:t>
            </a:r>
            <a:r>
              <a:rPr lang="pt-BR" dirty="0"/>
              <a:t> </a:t>
            </a:r>
            <a:r>
              <a:rPr lang="pt-BR" dirty="0" err="1"/>
              <a:t>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rtlCol="0">
            <a:noAutofit/>
          </a:bodyPr>
          <a:lstStyle>
            <a:lvl1pPr marL="0" indent="0">
              <a:buNone/>
              <a:defRPr sz="1400">
                <a:solidFill>
                  <a:schemeClr val="tx1"/>
                </a:solidFill>
                <a:latin typeface="Lucida Console" panose="020B0609040504020204" pitchFamily="49" charset="0"/>
              </a:defRPr>
            </a:lvl1pPr>
          </a:lstStyle>
          <a:p>
            <a:pPr lvl="0" rtl="0"/>
            <a:r>
              <a:rPr lang="pt-BR" dirty="0"/>
              <a:t>; </a:t>
            </a:r>
            <a:r>
              <a:rPr lang="pt-BR" dirty="0" err="1"/>
              <a:t>Syntax</a:t>
            </a:r>
            <a:r>
              <a:rPr lang="pt-BR" dirty="0"/>
              <a:t> Test file for 68k Assembly </a:t>
            </a:r>
            <a:r>
              <a:rPr lang="pt-BR" dirty="0" err="1"/>
              <a:t>code</a:t>
            </a:r>
            <a:endParaRPr lang="pt-BR" dirty="0"/>
          </a:p>
          <a:p>
            <a:pPr lvl="0" rtl="0"/>
            <a:r>
              <a:rPr lang="pt-BR" dirty="0"/>
              <a:t>; Some </a:t>
            </a:r>
            <a:r>
              <a:rPr lang="pt-BR" dirty="0" err="1"/>
              <a:t>comments</a:t>
            </a:r>
            <a:r>
              <a:rPr lang="pt-BR" dirty="0"/>
              <a:t> </a:t>
            </a:r>
            <a:r>
              <a:rPr lang="pt-BR" dirty="0" err="1"/>
              <a:t>about</a:t>
            </a:r>
            <a:r>
              <a:rPr lang="pt-BR" dirty="0"/>
              <a:t> </a:t>
            </a:r>
            <a:r>
              <a:rPr lang="pt-BR" dirty="0" err="1"/>
              <a:t>this</a:t>
            </a:r>
            <a:r>
              <a:rPr lang="pt-BR" dirty="0"/>
              <a:t> file</a:t>
            </a:r>
          </a:p>
          <a:p>
            <a:pPr lvl="0" rtl="0"/>
            <a:r>
              <a:rPr lang="pt-BR" dirty="0"/>
              <a:t>.D0 00000000</a:t>
            </a:r>
          </a:p>
          <a:p>
            <a:pPr lvl="0" rtl="0"/>
            <a:r>
              <a:rPr lang="pt-BR" dirty="0"/>
              <a:t>MS 2100 00000002</a:t>
            </a:r>
          </a:p>
          <a:p>
            <a:pPr lvl="0" rtl="0"/>
            <a:r>
              <a:rPr lang="pt-BR" dirty="0"/>
              <a:t>MM 2000;DI</a:t>
            </a:r>
          </a:p>
          <a:p>
            <a:pPr lvl="0" rtl="0"/>
            <a:r>
              <a:rPr lang="pt-BR" dirty="0"/>
              <a:t>LEA.L $002100,A1</a:t>
            </a:r>
          </a:p>
          <a:p>
            <a:pPr lvl="0" rtl="0"/>
            <a:r>
              <a:rPr lang="pt-BR" dirty="0"/>
              <a:t>MOVE.L #2,-(A1)</a:t>
            </a:r>
          </a:p>
          <a:p>
            <a:pPr lvl="0" rtl="0"/>
            <a:r>
              <a:rPr lang="pt-BR" dirty="0"/>
              <a:t>BSR $00002050</a:t>
            </a:r>
          </a:p>
          <a:p>
            <a:pPr lvl="0" rtl="0"/>
            <a:r>
              <a:rPr lang="pt-BR" dirty="0"/>
              <a:t>MM 2050;DI</a:t>
            </a:r>
          </a:p>
          <a:p>
            <a:pPr lvl="0" rtl="0"/>
            <a:r>
              <a:rPr lang="pt-BR" dirty="0"/>
              <a:t>MOVE.L (A1)+,D1</a:t>
            </a:r>
          </a:p>
          <a:p>
            <a:pPr lvl="0" rtl="0"/>
            <a:r>
              <a:rPr lang="pt-BR" dirty="0"/>
              <a:t>MOVE.L (A1),D2</a:t>
            </a:r>
          </a:p>
          <a:p>
            <a:pPr lvl="0" rtl="0"/>
            <a:r>
              <a:rPr lang="pt-BR" dirty="0"/>
              <a:t>ADD.L D1,D2</a:t>
            </a:r>
          </a:p>
          <a:p>
            <a:pPr lvl="0" rtl="0"/>
            <a:r>
              <a:rPr lang="pt-BR" dirty="0"/>
              <a:t>MOVE.L D2,D0</a:t>
            </a:r>
          </a:p>
          <a:p>
            <a:pPr lvl="0" rtl="0"/>
            <a:r>
              <a:rPr lang="pt-BR" dirty="0"/>
              <a:t>RTS</a:t>
            </a:r>
          </a:p>
        </p:txBody>
      </p:sp>
      <p:sp>
        <p:nvSpPr>
          <p:cNvPr id="6" name="Slide Number Placeholder 5">
            <a:extLst>
              <a:ext uri="{FF2B5EF4-FFF2-40B4-BE49-F238E27FC236}">
                <a16:creationId xmlns:a16="http://schemas.microsoft.com/office/drawing/2014/main" id="{F93D8A33-23FE-0C4F-9E8F-25B4C5AE7E2D}"/>
              </a:ext>
            </a:extLst>
          </p:cNvPr>
          <p:cNvSpPr>
            <a:spLocks noGrp="1"/>
          </p:cNvSpPr>
          <p:nvPr>
            <p:ph type="sldNum" sz="quarter" idx="12"/>
          </p:nvPr>
        </p:nvSpPr>
        <p:spPr>
          <a:xfrm>
            <a:off x="9029700" y="6356350"/>
            <a:ext cx="2743200" cy="365125"/>
          </a:xfrm>
          <a:prstGeom prst="rect">
            <a:avLst/>
          </a:prstGeom>
        </p:spPr>
        <p:txBody>
          <a:bodyPr rtlCol="0"/>
          <a:lstStyle>
            <a:lvl1pPr>
              <a:defRPr>
                <a:latin typeface="Source Sans Pro" panose="020B0503030403020204" pitchFamily="34" charset="0"/>
                <a:ea typeface="Source Sans Pro" panose="020B0503030403020204" pitchFamily="34" charset="0"/>
              </a:defRPr>
            </a:lvl1pPr>
          </a:lstStyle>
          <a:p>
            <a:fld id="{B6A95138-A96E-2F42-A959-2EFD44FE4AB7}" type="slidenum">
              <a:rPr lang="en-US" smtClean="0"/>
              <a:pPr/>
              <a:t>‹nº›</a:t>
            </a:fld>
            <a:endParaRPr lang="en-US" dirty="0"/>
          </a:p>
        </p:txBody>
      </p:sp>
      <p:pic>
        <p:nvPicPr>
          <p:cNvPr id="5" name="Picture 2">
            <a:extLst>
              <a:ext uri="{FF2B5EF4-FFF2-40B4-BE49-F238E27FC236}">
                <a16:creationId xmlns:a16="http://schemas.microsoft.com/office/drawing/2014/main" id="{AE1A0157-5532-7652-2B8A-F69D781EEFD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871599" y="374507"/>
            <a:ext cx="1942486" cy="49472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22A643C6-6810-8E27-0407-F93E9CF996B9}"/>
              </a:ext>
            </a:extLst>
          </p:cNvPr>
          <p:cNvSpPr/>
          <p:nvPr userDrawn="1"/>
        </p:nvSpPr>
        <p:spPr>
          <a:xfrm>
            <a:off x="873" y="-863"/>
            <a:ext cx="12188658" cy="1143868"/>
          </a:xfrm>
          <a:prstGeom prst="rect">
            <a:avLst/>
          </a:prstGeom>
          <a:solidFill>
            <a:srgbClr val="002846">
              <a:alpha val="9764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dirty="0"/>
              <a:t>Click </a:t>
            </a:r>
            <a:r>
              <a:rPr lang="pt-BR" dirty="0" err="1"/>
              <a:t>to</a:t>
            </a:r>
            <a:r>
              <a:rPr lang="pt-BR" dirty="0"/>
              <a:t> </a:t>
            </a:r>
            <a:r>
              <a:rPr lang="pt-BR" dirty="0" err="1"/>
              <a:t>edit</a:t>
            </a:r>
            <a:r>
              <a:rPr lang="pt-BR" dirty="0"/>
              <a:t> Master </a:t>
            </a:r>
            <a:r>
              <a:rPr lang="pt-BR" dirty="0" err="1"/>
              <a:t>title</a:t>
            </a:r>
            <a:r>
              <a:rPr lang="pt-BR" dirty="0"/>
              <a:t> </a:t>
            </a:r>
            <a:r>
              <a:rPr lang="pt-BR" dirty="0" err="1"/>
              <a:t>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rtlCol="0">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dirty="0"/>
              <a:t>; </a:t>
            </a:r>
            <a:r>
              <a:rPr lang="pt-BR" dirty="0" err="1"/>
              <a:t>Syntax</a:t>
            </a:r>
            <a:r>
              <a:rPr lang="pt-BR" dirty="0"/>
              <a:t> Test file for 68k Assembly </a:t>
            </a:r>
            <a:r>
              <a:rPr lang="pt-BR" dirty="0" err="1"/>
              <a:t>code</a:t>
            </a:r>
            <a:endParaRPr lang="pt-BR" dirty="0"/>
          </a:p>
          <a:p>
            <a:pPr lvl="0" rtl="0"/>
            <a:r>
              <a:rPr lang="pt-BR" dirty="0"/>
              <a:t>; Some </a:t>
            </a:r>
            <a:r>
              <a:rPr lang="pt-BR" dirty="0" err="1"/>
              <a:t>comments</a:t>
            </a:r>
            <a:r>
              <a:rPr lang="pt-BR" dirty="0"/>
              <a:t> </a:t>
            </a:r>
            <a:r>
              <a:rPr lang="pt-BR" dirty="0" err="1"/>
              <a:t>about</a:t>
            </a:r>
            <a:r>
              <a:rPr lang="pt-BR" dirty="0"/>
              <a:t> </a:t>
            </a:r>
            <a:r>
              <a:rPr lang="pt-BR" dirty="0" err="1"/>
              <a:t>this</a:t>
            </a:r>
            <a:r>
              <a:rPr lang="pt-BR" dirty="0"/>
              <a:t> file</a:t>
            </a:r>
          </a:p>
          <a:p>
            <a:pPr lvl="0" rtl="0"/>
            <a:r>
              <a:rPr lang="pt-BR" dirty="0"/>
              <a:t>.D0 00000000</a:t>
            </a:r>
          </a:p>
          <a:p>
            <a:pPr lvl="0" rtl="0"/>
            <a:r>
              <a:rPr lang="pt-BR" dirty="0"/>
              <a:t>MS 2100 00000002</a:t>
            </a:r>
          </a:p>
          <a:p>
            <a:pPr lvl="0" rtl="0"/>
            <a:r>
              <a:rPr lang="pt-BR" dirty="0"/>
              <a:t>MM 2000;DI</a:t>
            </a:r>
          </a:p>
          <a:p>
            <a:pPr lvl="0" rtl="0"/>
            <a:r>
              <a:rPr lang="pt-BR" dirty="0"/>
              <a:t>LEA.L $002100,A1</a:t>
            </a:r>
          </a:p>
          <a:p>
            <a:pPr lvl="0" rtl="0"/>
            <a:r>
              <a:rPr lang="pt-BR" dirty="0"/>
              <a:t>MOVE.L #2,-(A1)</a:t>
            </a:r>
          </a:p>
          <a:p>
            <a:pPr lvl="0" rtl="0"/>
            <a:r>
              <a:rPr lang="pt-BR" dirty="0"/>
              <a:t>BSR $00002050</a:t>
            </a:r>
          </a:p>
          <a:p>
            <a:pPr lvl="0" rtl="0"/>
            <a:r>
              <a:rPr lang="pt-BR" dirty="0"/>
              <a:t>MM 2050;DI</a:t>
            </a:r>
          </a:p>
          <a:p>
            <a:pPr lvl="0" rtl="0"/>
            <a:r>
              <a:rPr lang="pt-BR" dirty="0"/>
              <a:t>MOVE.L (A1)+,D1</a:t>
            </a:r>
          </a:p>
          <a:p>
            <a:pPr lvl="0" rtl="0"/>
            <a:r>
              <a:rPr lang="pt-BR" dirty="0"/>
              <a:t>MOVE.L (A1),D2</a:t>
            </a:r>
          </a:p>
          <a:p>
            <a:pPr lvl="0" rtl="0"/>
            <a:r>
              <a:rPr lang="pt-BR" dirty="0"/>
              <a:t>ADD.L D1,D2</a:t>
            </a:r>
          </a:p>
          <a:p>
            <a:pPr lvl="0" rtl="0"/>
            <a:r>
              <a:rPr lang="pt-BR" dirty="0"/>
              <a:t>MOVE.L D2,D0</a:t>
            </a:r>
          </a:p>
          <a:p>
            <a:pPr lvl="0" rtl="0"/>
            <a:r>
              <a:rPr lang="pt-BR" dirty="0"/>
              <a:t>RTS</a:t>
            </a:r>
          </a:p>
          <a:p>
            <a:pPr lvl="0" rtl="0"/>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a:prstGeom prst="rect">
            <a:avLst/>
          </a:prstGeom>
        </p:spPr>
        <p:txBody>
          <a:bodyPr rtlCol="0"/>
          <a:lstStyle>
            <a:lvl1pPr>
              <a:defRPr>
                <a:latin typeface="Source Sans Pro" panose="020B0503030403020204" pitchFamily="34" charset="0"/>
                <a:ea typeface="Source Sans Pro" panose="020B0503030403020204" pitchFamily="34" charset="0"/>
              </a:defRPr>
            </a:lvl1pPr>
          </a:lstStyle>
          <a:p>
            <a:fld id="{B6A95138-A96E-2F42-A959-2EFD44FE4AB7}" type="slidenum">
              <a:rPr lang="en-US" smtClean="0"/>
              <a:pPr/>
              <a:t>‹nº›</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rtlCol="0">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dirty="0"/>
              <a:t>; </a:t>
            </a:r>
            <a:r>
              <a:rPr lang="pt-BR" dirty="0" err="1"/>
              <a:t>Syntax</a:t>
            </a:r>
            <a:r>
              <a:rPr lang="pt-BR" dirty="0"/>
              <a:t> Test file for 68k Assembly </a:t>
            </a:r>
            <a:r>
              <a:rPr lang="pt-BR" dirty="0" err="1"/>
              <a:t>code</a:t>
            </a:r>
            <a:endParaRPr lang="pt-BR" dirty="0"/>
          </a:p>
          <a:p>
            <a:pPr lvl="0" rtl="0"/>
            <a:r>
              <a:rPr lang="pt-BR" dirty="0"/>
              <a:t>; Some </a:t>
            </a:r>
            <a:r>
              <a:rPr lang="pt-BR" dirty="0" err="1"/>
              <a:t>comments</a:t>
            </a:r>
            <a:r>
              <a:rPr lang="pt-BR" dirty="0"/>
              <a:t> </a:t>
            </a:r>
            <a:r>
              <a:rPr lang="pt-BR" dirty="0" err="1"/>
              <a:t>about</a:t>
            </a:r>
            <a:r>
              <a:rPr lang="pt-BR" dirty="0"/>
              <a:t> </a:t>
            </a:r>
            <a:r>
              <a:rPr lang="pt-BR" dirty="0" err="1"/>
              <a:t>this</a:t>
            </a:r>
            <a:r>
              <a:rPr lang="pt-BR" dirty="0"/>
              <a:t> file</a:t>
            </a:r>
          </a:p>
          <a:p>
            <a:pPr lvl="0" rtl="0"/>
            <a:r>
              <a:rPr lang="pt-BR" dirty="0"/>
              <a:t>.D0 00000000</a:t>
            </a:r>
          </a:p>
          <a:p>
            <a:pPr lvl="0" rtl="0"/>
            <a:r>
              <a:rPr lang="pt-BR" dirty="0"/>
              <a:t>MS 2100 00000002</a:t>
            </a:r>
          </a:p>
          <a:p>
            <a:pPr lvl="0" rtl="0"/>
            <a:r>
              <a:rPr lang="pt-BR" dirty="0"/>
              <a:t>MM 2000;DI</a:t>
            </a:r>
          </a:p>
          <a:p>
            <a:pPr lvl="0" rtl="0"/>
            <a:r>
              <a:rPr lang="pt-BR" dirty="0"/>
              <a:t>LEA.L $002100,A1</a:t>
            </a:r>
          </a:p>
          <a:p>
            <a:pPr lvl="0" rtl="0"/>
            <a:r>
              <a:rPr lang="pt-BR" dirty="0"/>
              <a:t>MOVE.L #2,-(A1)</a:t>
            </a:r>
          </a:p>
          <a:p>
            <a:pPr lvl="0" rtl="0"/>
            <a:r>
              <a:rPr lang="pt-BR" dirty="0"/>
              <a:t>BSR $00002050</a:t>
            </a:r>
          </a:p>
          <a:p>
            <a:pPr lvl="0" rtl="0"/>
            <a:r>
              <a:rPr lang="pt-BR" dirty="0"/>
              <a:t>MM 2050;DI</a:t>
            </a:r>
          </a:p>
          <a:p>
            <a:pPr lvl="0" rtl="0"/>
            <a:r>
              <a:rPr lang="pt-BR" dirty="0"/>
              <a:t>MOVE.L (A1)+,D1</a:t>
            </a:r>
          </a:p>
          <a:p>
            <a:pPr lvl="0" rtl="0"/>
            <a:r>
              <a:rPr lang="pt-BR" dirty="0"/>
              <a:t>MOVE.L (A1),D2</a:t>
            </a:r>
          </a:p>
          <a:p>
            <a:pPr lvl="0" rtl="0"/>
            <a:r>
              <a:rPr lang="pt-BR" dirty="0"/>
              <a:t>ADD.L D1,D2</a:t>
            </a:r>
          </a:p>
          <a:p>
            <a:pPr lvl="0" rtl="0"/>
            <a:r>
              <a:rPr lang="pt-BR" dirty="0"/>
              <a:t>MOVE.L D2,D0</a:t>
            </a:r>
          </a:p>
          <a:p>
            <a:pPr lvl="0" rtl="0"/>
            <a:r>
              <a:rPr lang="pt-BR" dirty="0"/>
              <a:t>RTS</a:t>
            </a:r>
          </a:p>
        </p:txBody>
      </p:sp>
      <p:pic>
        <p:nvPicPr>
          <p:cNvPr id="3" name="Picture 2">
            <a:extLst>
              <a:ext uri="{FF2B5EF4-FFF2-40B4-BE49-F238E27FC236}">
                <a16:creationId xmlns:a16="http://schemas.microsoft.com/office/drawing/2014/main" id="{A01B4E59-6F72-205C-A6EA-32EC9DDE314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871599" y="374507"/>
            <a:ext cx="1942486" cy="49472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3C6005FA-6499-B32B-7AF6-AFCE1EE174FE}"/>
              </a:ext>
            </a:extLst>
          </p:cNvPr>
          <p:cNvSpPr/>
          <p:nvPr userDrawn="1"/>
        </p:nvSpPr>
        <p:spPr>
          <a:xfrm>
            <a:off x="873" y="-863"/>
            <a:ext cx="12188658" cy="1143868"/>
          </a:xfrm>
          <a:prstGeom prst="rect">
            <a:avLst/>
          </a:prstGeom>
          <a:solidFill>
            <a:srgbClr val="002846">
              <a:alpha val="9764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dirty="0"/>
              <a:t>Click </a:t>
            </a:r>
            <a:r>
              <a:rPr lang="pt-BR" dirty="0" err="1"/>
              <a:t>to</a:t>
            </a:r>
            <a:r>
              <a:rPr lang="pt-BR" dirty="0"/>
              <a:t> </a:t>
            </a:r>
            <a:r>
              <a:rPr lang="pt-BR" dirty="0" err="1"/>
              <a:t>edit</a:t>
            </a:r>
            <a:r>
              <a:rPr lang="pt-BR" dirty="0"/>
              <a:t> Master </a:t>
            </a:r>
            <a:r>
              <a:rPr lang="pt-BR" dirty="0" err="1"/>
              <a:t>title</a:t>
            </a:r>
            <a:r>
              <a:rPr lang="pt-BR" dirty="0"/>
              <a:t> </a:t>
            </a:r>
            <a:r>
              <a:rPr lang="pt-BR" dirty="0" err="1"/>
              <a:t>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a:prstGeom prst="rect">
            <a:avLst/>
          </a:prstGeom>
        </p:spPr>
        <p:txBody>
          <a:bodyPr rtlCol="0"/>
          <a:lstStyle>
            <a:lvl1pPr>
              <a:defRPr>
                <a:latin typeface="Source Sans Pro" panose="020B0503030403020204" pitchFamily="34" charset="0"/>
                <a:ea typeface="Source Sans Pro" panose="020B0503030403020204" pitchFamily="34" charset="0"/>
              </a:defRPr>
            </a:lvl1pPr>
          </a:lstStyle>
          <a:p>
            <a:fld id="{B6A95138-A96E-2F42-A959-2EFD44FE4AB7}" type="slidenum">
              <a:rPr lang="en-US" smtClean="0"/>
              <a:pPr/>
              <a:t>‹nº›</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rtlCol="0">
            <a:noAutofit/>
          </a:bodyPr>
          <a:lstStyle>
            <a:lvl1pPr marL="0" indent="0" algn="ctr">
              <a:buNone/>
              <a:defRPr sz="2000" b="0">
                <a:solidFill>
                  <a:schemeClr val="tx1"/>
                </a:solidFill>
              </a:defRPr>
            </a:lvl1pPr>
          </a:lstStyle>
          <a:p>
            <a:pPr lvl="0" rtl="0"/>
            <a:r>
              <a:rPr lang="pt-BR" dirty="0" err="1"/>
              <a:t>Edit</a:t>
            </a:r>
            <a:r>
              <a:rPr lang="pt-BR" dirty="0"/>
              <a:t> Master </a:t>
            </a:r>
            <a:r>
              <a:rPr lang="pt-BR" dirty="0" err="1"/>
              <a:t>text</a:t>
            </a:r>
            <a:r>
              <a:rPr lang="pt-BR" dirty="0"/>
              <a:t> </a:t>
            </a:r>
            <a:r>
              <a:rPr lang="pt-BR" dirty="0" err="1"/>
              <a:t>styles</a:t>
            </a:r>
            <a:endParaRPr lang="pt-BR" dirty="0"/>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rtlCol="0">
            <a:noAutofit/>
          </a:bodyPr>
          <a:lstStyle>
            <a:lvl1pPr marL="0" indent="0">
              <a:buNone/>
              <a:defRPr/>
            </a:lvl1pPr>
          </a:lstStyle>
          <a:p>
            <a:pPr rtl="0"/>
            <a:r>
              <a:rPr lang="pt-BR" dirty="0"/>
              <a:t>Click </a:t>
            </a:r>
            <a:r>
              <a:rPr lang="pt-BR" dirty="0" err="1"/>
              <a:t>icon</a:t>
            </a:r>
            <a:r>
              <a:rPr lang="pt-BR" dirty="0"/>
              <a:t> </a:t>
            </a:r>
            <a:r>
              <a:rPr lang="pt-BR" dirty="0" err="1"/>
              <a:t>to</a:t>
            </a:r>
            <a:r>
              <a:rPr lang="pt-BR" dirty="0"/>
              <a:t> </a:t>
            </a:r>
            <a:r>
              <a:rPr lang="pt-BR" dirty="0" err="1"/>
              <a:t>add</a:t>
            </a:r>
            <a:r>
              <a:rPr lang="pt-BR" dirty="0"/>
              <a:t> </a:t>
            </a:r>
            <a:r>
              <a:rPr lang="pt-BR" dirty="0" err="1"/>
              <a:t>picture</a:t>
            </a:r>
            <a:endParaRPr lang="pt-BR" dirty="0"/>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rtlCol="0">
            <a:noAutofit/>
          </a:bodyPr>
          <a:lstStyle>
            <a:lvl1pPr marL="0" indent="0" algn="ctr">
              <a:buNone/>
              <a:defRPr sz="2000" b="0">
                <a:solidFill>
                  <a:schemeClr val="tx1"/>
                </a:solidFill>
              </a:defRPr>
            </a:lvl1pPr>
          </a:lstStyle>
          <a:p>
            <a:pPr lvl="0" rtl="0"/>
            <a:r>
              <a:rPr lang="pt-BR" dirty="0" err="1"/>
              <a:t>Edit</a:t>
            </a:r>
            <a:r>
              <a:rPr lang="pt-BR" dirty="0"/>
              <a:t> Master </a:t>
            </a:r>
            <a:r>
              <a:rPr lang="pt-BR" dirty="0" err="1"/>
              <a:t>text</a:t>
            </a:r>
            <a:r>
              <a:rPr lang="pt-BR" dirty="0"/>
              <a:t> </a:t>
            </a:r>
            <a:r>
              <a:rPr lang="pt-BR" dirty="0" err="1"/>
              <a:t>styles</a:t>
            </a:r>
            <a:endParaRPr lang="pt-BR" dirty="0"/>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rtlCol="0">
            <a:noAutofit/>
          </a:bodyPr>
          <a:lstStyle>
            <a:lvl1pPr marL="0" indent="0">
              <a:buNone/>
              <a:defRPr/>
            </a:lvl1pPr>
          </a:lstStyle>
          <a:p>
            <a:pPr rtl="0"/>
            <a:r>
              <a:rPr lang="pt-BR" dirty="0"/>
              <a:t>Click </a:t>
            </a:r>
            <a:r>
              <a:rPr lang="pt-BR" dirty="0" err="1"/>
              <a:t>icon</a:t>
            </a:r>
            <a:r>
              <a:rPr lang="pt-BR" dirty="0"/>
              <a:t> </a:t>
            </a:r>
            <a:r>
              <a:rPr lang="pt-BR" dirty="0" err="1"/>
              <a:t>to</a:t>
            </a:r>
            <a:r>
              <a:rPr lang="pt-BR" dirty="0"/>
              <a:t> </a:t>
            </a:r>
            <a:r>
              <a:rPr lang="pt-BR" dirty="0" err="1"/>
              <a:t>add</a:t>
            </a:r>
            <a:r>
              <a:rPr lang="pt-BR" dirty="0"/>
              <a:t> </a:t>
            </a:r>
            <a:r>
              <a:rPr lang="pt-BR" dirty="0" err="1"/>
              <a:t>picture</a:t>
            </a:r>
            <a:endParaRPr lang="pt-BR" dirty="0"/>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rtlCol="0">
            <a:noAutofit/>
          </a:bodyPr>
          <a:lstStyle>
            <a:lvl1pPr marL="0" indent="0" algn="ctr">
              <a:buNone/>
              <a:defRPr sz="2000" b="0">
                <a:solidFill>
                  <a:schemeClr val="tx1"/>
                </a:solidFill>
              </a:defRPr>
            </a:lvl1pPr>
          </a:lstStyle>
          <a:p>
            <a:pPr lvl="0" rtl="0"/>
            <a:r>
              <a:rPr lang="pt-BR" dirty="0" err="1"/>
              <a:t>Edit</a:t>
            </a:r>
            <a:r>
              <a:rPr lang="pt-BR" dirty="0"/>
              <a:t> Master </a:t>
            </a:r>
            <a:r>
              <a:rPr lang="pt-BR" dirty="0" err="1"/>
              <a:t>text</a:t>
            </a:r>
            <a:r>
              <a:rPr lang="pt-BR" dirty="0"/>
              <a:t> </a:t>
            </a:r>
            <a:r>
              <a:rPr lang="pt-BR" dirty="0" err="1"/>
              <a:t>styles</a:t>
            </a:r>
            <a:endParaRPr lang="pt-BR" dirty="0"/>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rtlCol="0">
            <a:noAutofit/>
          </a:bodyPr>
          <a:lstStyle>
            <a:lvl1pPr marL="0" indent="0">
              <a:buNone/>
              <a:defRPr/>
            </a:lvl1pPr>
          </a:lstStyle>
          <a:p>
            <a:pPr rtl="0"/>
            <a:r>
              <a:rPr lang="pt-BR" dirty="0"/>
              <a:t>Click </a:t>
            </a:r>
            <a:r>
              <a:rPr lang="pt-BR" dirty="0" err="1"/>
              <a:t>icon</a:t>
            </a:r>
            <a:r>
              <a:rPr lang="pt-BR" dirty="0"/>
              <a:t> </a:t>
            </a:r>
            <a:r>
              <a:rPr lang="pt-BR" dirty="0" err="1"/>
              <a:t>to</a:t>
            </a:r>
            <a:r>
              <a:rPr lang="pt-BR" dirty="0"/>
              <a:t> </a:t>
            </a:r>
            <a:r>
              <a:rPr lang="pt-BR" dirty="0" err="1"/>
              <a:t>add</a:t>
            </a:r>
            <a:r>
              <a:rPr lang="pt-BR" dirty="0"/>
              <a:t> </a:t>
            </a:r>
            <a:r>
              <a:rPr lang="pt-BR" dirty="0" err="1"/>
              <a:t>picture</a:t>
            </a:r>
            <a:endParaRPr lang="pt-BR" dirty="0"/>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rtlCol="0">
            <a:noAutofit/>
          </a:bodyPr>
          <a:lstStyle>
            <a:lvl1pPr marL="0" indent="0" algn="ctr">
              <a:buNone/>
              <a:defRPr sz="2000" b="0">
                <a:solidFill>
                  <a:schemeClr val="tx1"/>
                </a:solidFill>
              </a:defRPr>
            </a:lvl1pPr>
          </a:lstStyle>
          <a:p>
            <a:pPr lvl="0" rtl="0"/>
            <a:r>
              <a:rPr lang="pt-BR" dirty="0" err="1"/>
              <a:t>Edit</a:t>
            </a:r>
            <a:r>
              <a:rPr lang="pt-BR" dirty="0"/>
              <a:t> Master </a:t>
            </a:r>
            <a:r>
              <a:rPr lang="pt-BR" dirty="0" err="1"/>
              <a:t>text</a:t>
            </a:r>
            <a:r>
              <a:rPr lang="pt-BR" dirty="0"/>
              <a:t> </a:t>
            </a:r>
            <a:r>
              <a:rPr lang="pt-BR" dirty="0" err="1"/>
              <a:t>styles</a:t>
            </a:r>
            <a:endParaRPr lang="pt-BR" dirty="0"/>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rtlCol="0">
            <a:noAutofit/>
          </a:bodyPr>
          <a:lstStyle>
            <a:lvl1pPr marL="0" indent="0">
              <a:buNone/>
              <a:defRPr/>
            </a:lvl1pPr>
          </a:lstStyle>
          <a:p>
            <a:pPr rtl="0"/>
            <a:r>
              <a:rPr lang="pt-BR" dirty="0"/>
              <a:t>Click </a:t>
            </a:r>
            <a:r>
              <a:rPr lang="pt-BR" dirty="0" err="1"/>
              <a:t>icon</a:t>
            </a:r>
            <a:r>
              <a:rPr lang="pt-BR" dirty="0"/>
              <a:t> </a:t>
            </a:r>
            <a:r>
              <a:rPr lang="pt-BR" dirty="0" err="1"/>
              <a:t>to</a:t>
            </a:r>
            <a:r>
              <a:rPr lang="pt-BR" dirty="0"/>
              <a:t> </a:t>
            </a:r>
            <a:r>
              <a:rPr lang="pt-BR" dirty="0" err="1"/>
              <a:t>add</a:t>
            </a:r>
            <a:r>
              <a:rPr lang="pt-BR" dirty="0"/>
              <a:t> </a:t>
            </a:r>
            <a:r>
              <a:rPr lang="pt-BR" dirty="0" err="1"/>
              <a:t>picture</a:t>
            </a:r>
            <a:endParaRPr lang="pt-BR" dirty="0"/>
          </a:p>
        </p:txBody>
      </p:sp>
      <p:pic>
        <p:nvPicPr>
          <p:cNvPr id="5" name="Picture 2">
            <a:extLst>
              <a:ext uri="{FF2B5EF4-FFF2-40B4-BE49-F238E27FC236}">
                <a16:creationId xmlns:a16="http://schemas.microsoft.com/office/drawing/2014/main" id="{DB6C4E62-5FD2-E155-F22C-F674B02AB7E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871599" y="374507"/>
            <a:ext cx="1942486" cy="49472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0024C6F6-1127-0925-F13A-0698BE791D4C}"/>
              </a:ext>
            </a:extLst>
          </p:cNvPr>
          <p:cNvSpPr/>
          <p:nvPr userDrawn="1"/>
        </p:nvSpPr>
        <p:spPr>
          <a:xfrm>
            <a:off x="873" y="-863"/>
            <a:ext cx="12188658" cy="1143868"/>
          </a:xfrm>
          <a:prstGeom prst="rect">
            <a:avLst/>
          </a:prstGeom>
          <a:solidFill>
            <a:srgbClr val="002846">
              <a:alpha val="9764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dirty="0"/>
              <a:t>Click </a:t>
            </a:r>
            <a:r>
              <a:rPr lang="pt-BR" dirty="0" err="1"/>
              <a:t>to</a:t>
            </a:r>
            <a:r>
              <a:rPr lang="pt-BR" dirty="0"/>
              <a:t> </a:t>
            </a:r>
            <a:r>
              <a:rPr lang="pt-BR" dirty="0" err="1"/>
              <a:t>edit</a:t>
            </a:r>
            <a:r>
              <a:rPr lang="pt-BR" dirty="0"/>
              <a:t> Master </a:t>
            </a:r>
            <a:r>
              <a:rPr lang="pt-BR" dirty="0" err="1"/>
              <a:t>title</a:t>
            </a:r>
            <a:r>
              <a:rPr lang="pt-BR" dirty="0"/>
              <a:t> </a:t>
            </a:r>
            <a:r>
              <a:rPr lang="pt-BR" dirty="0" err="1"/>
              <a:t>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a:prstGeom prst="rect">
            <a:avLst/>
          </a:prstGeom>
        </p:spPr>
        <p:txBody>
          <a:bodyPr rtlCol="0">
            <a:noAutofit/>
          </a:bodyPr>
          <a:lstStyle>
            <a:lvl1pPr>
              <a:defRPr>
                <a:latin typeface="Source Sans Pro" panose="020B0503030403020204" pitchFamily="34" charset="0"/>
                <a:ea typeface="Source Sans Pro" panose="020B0503030403020204" pitchFamily="34" charset="0"/>
              </a:defRPr>
            </a:lvl1pPr>
          </a:lstStyle>
          <a:p>
            <a:fld id="{B6A95138-A96E-2F42-A959-2EFD44FE4AB7}" type="slidenum">
              <a:rPr lang="en-US" smtClean="0"/>
              <a:pPr/>
              <a:t>‹nº›</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rtlCol="0">
            <a:noAutofit/>
          </a:bodyPr>
          <a:lstStyle>
            <a:lvl1pPr marL="0" indent="0" algn="ctr">
              <a:buNone/>
              <a:defRPr sz="2000" b="0">
                <a:solidFill>
                  <a:schemeClr val="tx1"/>
                </a:solidFill>
              </a:defRPr>
            </a:lvl1pPr>
          </a:lstStyle>
          <a:p>
            <a:pPr lvl="0" rtl="0"/>
            <a:r>
              <a:rPr lang="pt-BR" dirty="0" err="1"/>
              <a:t>Edit</a:t>
            </a:r>
            <a:r>
              <a:rPr lang="pt-BR" dirty="0"/>
              <a:t> Master </a:t>
            </a:r>
            <a:r>
              <a:rPr lang="pt-BR" dirty="0" err="1"/>
              <a:t>text</a:t>
            </a:r>
            <a:r>
              <a:rPr lang="pt-BR" dirty="0"/>
              <a:t> </a:t>
            </a:r>
            <a:r>
              <a:rPr lang="pt-BR" dirty="0" err="1"/>
              <a:t>styles</a:t>
            </a:r>
            <a:endParaRPr lang="pt-BR" dirty="0"/>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rtlCol="0">
            <a:noAutofit/>
          </a:bodyPr>
          <a:lstStyle>
            <a:lvl1pPr marL="0" indent="0">
              <a:buNone/>
              <a:defRPr>
                <a:solidFill>
                  <a:schemeClr val="tx1"/>
                </a:solidFill>
              </a:defRPr>
            </a:lvl1pPr>
          </a:lstStyle>
          <a:p>
            <a:pPr rtl="0"/>
            <a:r>
              <a:rPr lang="pt-BR" dirty="0"/>
              <a:t>Click </a:t>
            </a:r>
            <a:r>
              <a:rPr lang="pt-BR" dirty="0" err="1"/>
              <a:t>icon</a:t>
            </a:r>
            <a:r>
              <a:rPr lang="pt-BR" dirty="0"/>
              <a:t> </a:t>
            </a:r>
            <a:r>
              <a:rPr lang="pt-BR" dirty="0" err="1"/>
              <a:t>to</a:t>
            </a:r>
            <a:r>
              <a:rPr lang="pt-BR" dirty="0"/>
              <a:t> </a:t>
            </a:r>
            <a:r>
              <a:rPr lang="pt-BR" dirty="0" err="1"/>
              <a:t>add</a:t>
            </a:r>
            <a:r>
              <a:rPr lang="pt-BR" dirty="0"/>
              <a:t> </a:t>
            </a:r>
            <a:r>
              <a:rPr lang="pt-BR" dirty="0" err="1"/>
              <a:t>picture</a:t>
            </a:r>
            <a:endParaRPr lang="pt-BR" dirty="0"/>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rtlCol="0">
            <a:noAutofit/>
          </a:bodyPr>
          <a:lstStyle>
            <a:lvl1pPr marL="0" indent="0" algn="ctr">
              <a:buNone/>
              <a:defRPr sz="2000" b="0">
                <a:solidFill>
                  <a:schemeClr val="tx1"/>
                </a:solidFill>
              </a:defRPr>
            </a:lvl1pPr>
          </a:lstStyle>
          <a:p>
            <a:pPr lvl="0" rtl="0"/>
            <a:r>
              <a:rPr lang="pt-BR" dirty="0" err="1"/>
              <a:t>Edit</a:t>
            </a:r>
            <a:r>
              <a:rPr lang="pt-BR" dirty="0"/>
              <a:t> Master </a:t>
            </a:r>
            <a:r>
              <a:rPr lang="pt-BR" dirty="0" err="1"/>
              <a:t>text</a:t>
            </a:r>
            <a:r>
              <a:rPr lang="pt-BR" dirty="0"/>
              <a:t> </a:t>
            </a:r>
            <a:r>
              <a:rPr lang="pt-BR" dirty="0" err="1"/>
              <a:t>styles</a:t>
            </a:r>
            <a:endParaRPr lang="pt-BR" dirty="0"/>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rtlCol="0">
            <a:noAutofit/>
          </a:bodyPr>
          <a:lstStyle>
            <a:lvl1pPr marL="0" indent="0">
              <a:buNone/>
              <a:defRPr/>
            </a:lvl1pPr>
          </a:lstStyle>
          <a:p>
            <a:pPr rtl="0"/>
            <a:r>
              <a:rPr lang="pt-BR" dirty="0"/>
              <a:t>Click </a:t>
            </a:r>
            <a:r>
              <a:rPr lang="pt-BR" dirty="0" err="1"/>
              <a:t>icon</a:t>
            </a:r>
            <a:r>
              <a:rPr lang="pt-BR" dirty="0"/>
              <a:t> </a:t>
            </a:r>
            <a:r>
              <a:rPr lang="pt-BR" dirty="0" err="1"/>
              <a:t>to</a:t>
            </a:r>
            <a:r>
              <a:rPr lang="pt-BR" dirty="0"/>
              <a:t> </a:t>
            </a:r>
            <a:r>
              <a:rPr lang="pt-BR" dirty="0" err="1"/>
              <a:t>add</a:t>
            </a:r>
            <a:r>
              <a:rPr lang="pt-BR" dirty="0"/>
              <a:t> </a:t>
            </a:r>
            <a:r>
              <a:rPr lang="pt-BR" dirty="0" err="1"/>
              <a:t>picture</a:t>
            </a:r>
            <a:endParaRPr lang="pt-BR" dirty="0"/>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rtlCol="0">
            <a:noAutofit/>
          </a:bodyPr>
          <a:lstStyle>
            <a:lvl1pPr marL="0" indent="0" algn="ctr">
              <a:buNone/>
              <a:defRPr sz="2000" b="0">
                <a:solidFill>
                  <a:schemeClr val="tx1"/>
                </a:solidFill>
              </a:defRPr>
            </a:lvl1pPr>
          </a:lstStyle>
          <a:p>
            <a:pPr lvl="0" rtl="0"/>
            <a:r>
              <a:rPr lang="pt-BR" dirty="0" err="1"/>
              <a:t>Edit</a:t>
            </a:r>
            <a:r>
              <a:rPr lang="pt-BR" dirty="0"/>
              <a:t> Master </a:t>
            </a:r>
            <a:r>
              <a:rPr lang="pt-BR" dirty="0" err="1"/>
              <a:t>text</a:t>
            </a:r>
            <a:r>
              <a:rPr lang="pt-BR" dirty="0"/>
              <a:t> </a:t>
            </a:r>
            <a:r>
              <a:rPr lang="pt-BR" dirty="0" err="1"/>
              <a:t>styles</a:t>
            </a:r>
            <a:endParaRPr lang="pt-BR" dirty="0"/>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rtlCol="0">
            <a:noAutofit/>
          </a:bodyPr>
          <a:lstStyle>
            <a:lvl1pPr marL="0" indent="0">
              <a:buNone/>
              <a:defRPr/>
            </a:lvl1pPr>
          </a:lstStyle>
          <a:p>
            <a:pPr rtl="0"/>
            <a:r>
              <a:rPr lang="pt-BR" dirty="0"/>
              <a:t>Click </a:t>
            </a:r>
            <a:r>
              <a:rPr lang="pt-BR" dirty="0" err="1"/>
              <a:t>icon</a:t>
            </a:r>
            <a:r>
              <a:rPr lang="pt-BR" dirty="0"/>
              <a:t> </a:t>
            </a:r>
            <a:r>
              <a:rPr lang="pt-BR" dirty="0" err="1"/>
              <a:t>to</a:t>
            </a:r>
            <a:r>
              <a:rPr lang="pt-BR" dirty="0"/>
              <a:t> </a:t>
            </a:r>
            <a:r>
              <a:rPr lang="pt-BR" dirty="0" err="1"/>
              <a:t>add</a:t>
            </a:r>
            <a:r>
              <a:rPr lang="pt-BR" dirty="0"/>
              <a:t> </a:t>
            </a:r>
            <a:r>
              <a:rPr lang="pt-BR" dirty="0" err="1"/>
              <a:t>picture</a:t>
            </a:r>
            <a:endParaRPr lang="pt-BR" dirty="0"/>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rtlCol="0">
            <a:noAutofit/>
          </a:bodyPr>
          <a:lstStyle>
            <a:lvl1pPr marL="0" indent="0" algn="ctr">
              <a:buNone/>
              <a:defRPr sz="2000" b="0">
                <a:solidFill>
                  <a:schemeClr val="tx1"/>
                </a:solidFill>
              </a:defRPr>
            </a:lvl1pPr>
          </a:lstStyle>
          <a:p>
            <a:pPr lvl="0" rtl="0"/>
            <a:r>
              <a:rPr lang="pt-BR" dirty="0" err="1"/>
              <a:t>Edit</a:t>
            </a:r>
            <a:r>
              <a:rPr lang="pt-BR" dirty="0"/>
              <a:t> Master </a:t>
            </a:r>
            <a:r>
              <a:rPr lang="pt-BR" dirty="0" err="1"/>
              <a:t>text</a:t>
            </a:r>
            <a:r>
              <a:rPr lang="pt-BR" dirty="0"/>
              <a:t> </a:t>
            </a:r>
            <a:r>
              <a:rPr lang="pt-BR" dirty="0" err="1"/>
              <a:t>styles</a:t>
            </a:r>
            <a:endParaRPr lang="pt-BR" dirty="0"/>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rtlCol="0">
            <a:noAutofit/>
          </a:bodyPr>
          <a:lstStyle>
            <a:lvl1pPr marL="0" indent="0">
              <a:buNone/>
              <a:defRPr>
                <a:solidFill>
                  <a:schemeClr val="tx1"/>
                </a:solidFill>
              </a:defRPr>
            </a:lvl1pPr>
          </a:lstStyle>
          <a:p>
            <a:pPr rtl="0"/>
            <a:r>
              <a:rPr lang="pt-BR" dirty="0"/>
              <a:t>Click </a:t>
            </a:r>
            <a:r>
              <a:rPr lang="pt-BR" dirty="0" err="1"/>
              <a:t>icon</a:t>
            </a:r>
            <a:r>
              <a:rPr lang="pt-BR" dirty="0"/>
              <a:t> </a:t>
            </a:r>
            <a:r>
              <a:rPr lang="pt-BR" dirty="0" err="1"/>
              <a:t>to</a:t>
            </a:r>
            <a:r>
              <a:rPr lang="pt-BR" dirty="0"/>
              <a:t> </a:t>
            </a:r>
            <a:r>
              <a:rPr lang="pt-BR" dirty="0" err="1"/>
              <a:t>add</a:t>
            </a:r>
            <a:r>
              <a:rPr lang="pt-BR" dirty="0"/>
              <a:t> </a:t>
            </a:r>
            <a:r>
              <a:rPr lang="pt-BR" dirty="0" err="1"/>
              <a:t>picture</a:t>
            </a:r>
            <a:endParaRPr lang="pt-BR" dirty="0"/>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rtlCol="0">
            <a:noAutofit/>
          </a:bodyPr>
          <a:lstStyle>
            <a:lvl1pPr marL="0" indent="0" algn="ctr">
              <a:buNone/>
              <a:defRPr sz="2000" b="0">
                <a:solidFill>
                  <a:schemeClr val="tx1"/>
                </a:solidFill>
              </a:defRPr>
            </a:lvl1pPr>
          </a:lstStyle>
          <a:p>
            <a:pPr lvl="0" rtl="0"/>
            <a:r>
              <a:rPr lang="pt-BR" dirty="0" err="1"/>
              <a:t>Edit</a:t>
            </a:r>
            <a:r>
              <a:rPr lang="pt-BR" dirty="0"/>
              <a:t> Master </a:t>
            </a:r>
            <a:r>
              <a:rPr lang="pt-BR" dirty="0" err="1"/>
              <a:t>text</a:t>
            </a:r>
            <a:r>
              <a:rPr lang="pt-BR" dirty="0"/>
              <a:t> </a:t>
            </a:r>
            <a:r>
              <a:rPr lang="pt-BR" dirty="0" err="1"/>
              <a:t>styles</a:t>
            </a:r>
            <a:endParaRPr lang="pt-BR" dirty="0"/>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rtlCol="0">
            <a:noAutofit/>
          </a:bodyPr>
          <a:lstStyle>
            <a:lvl1pPr marL="0" indent="0">
              <a:buNone/>
              <a:defRPr>
                <a:solidFill>
                  <a:schemeClr val="tx1"/>
                </a:solidFill>
              </a:defRPr>
            </a:lvl1pPr>
          </a:lstStyle>
          <a:p>
            <a:pPr rtl="0"/>
            <a:r>
              <a:rPr lang="pt-BR" dirty="0"/>
              <a:t>Click </a:t>
            </a:r>
            <a:r>
              <a:rPr lang="pt-BR" dirty="0" err="1"/>
              <a:t>icon</a:t>
            </a:r>
            <a:r>
              <a:rPr lang="pt-BR" dirty="0"/>
              <a:t> </a:t>
            </a:r>
            <a:r>
              <a:rPr lang="pt-BR" dirty="0" err="1"/>
              <a:t>to</a:t>
            </a:r>
            <a:r>
              <a:rPr lang="pt-BR" dirty="0"/>
              <a:t> </a:t>
            </a:r>
            <a:r>
              <a:rPr lang="pt-BR" dirty="0" err="1"/>
              <a:t>add</a:t>
            </a:r>
            <a:r>
              <a:rPr lang="pt-BR" dirty="0"/>
              <a:t> </a:t>
            </a:r>
            <a:r>
              <a:rPr lang="pt-BR" dirty="0" err="1"/>
              <a:t>picture</a:t>
            </a:r>
            <a:endParaRPr lang="pt-BR" dirty="0"/>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rtlCol="0">
            <a:noAutofit/>
          </a:bodyPr>
          <a:lstStyle>
            <a:lvl1pPr marL="0" indent="0" algn="ctr">
              <a:buNone/>
              <a:defRPr sz="2000" b="0">
                <a:solidFill>
                  <a:schemeClr val="tx1"/>
                </a:solidFill>
              </a:defRPr>
            </a:lvl1pPr>
          </a:lstStyle>
          <a:p>
            <a:pPr lvl="0" rtl="0"/>
            <a:r>
              <a:rPr lang="pt-BR" dirty="0" err="1"/>
              <a:t>Edit</a:t>
            </a:r>
            <a:r>
              <a:rPr lang="pt-BR" dirty="0"/>
              <a:t> Master </a:t>
            </a:r>
            <a:r>
              <a:rPr lang="pt-BR" dirty="0" err="1"/>
              <a:t>text</a:t>
            </a:r>
            <a:r>
              <a:rPr lang="pt-BR" dirty="0"/>
              <a:t> </a:t>
            </a:r>
            <a:r>
              <a:rPr lang="pt-BR" dirty="0" err="1"/>
              <a:t>styles</a:t>
            </a:r>
            <a:endParaRPr lang="pt-BR" dirty="0"/>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rtlCol="0">
            <a:noAutofit/>
          </a:bodyPr>
          <a:lstStyle>
            <a:lvl1pPr marL="0" indent="0">
              <a:buNone/>
              <a:defRPr>
                <a:solidFill>
                  <a:schemeClr val="tx1"/>
                </a:solidFill>
              </a:defRPr>
            </a:lvl1pPr>
          </a:lstStyle>
          <a:p>
            <a:pPr rtl="0"/>
            <a:r>
              <a:rPr lang="pt-BR" dirty="0"/>
              <a:t>Click </a:t>
            </a:r>
            <a:r>
              <a:rPr lang="pt-BR" dirty="0" err="1"/>
              <a:t>icon</a:t>
            </a:r>
            <a:r>
              <a:rPr lang="pt-BR" dirty="0"/>
              <a:t> </a:t>
            </a:r>
            <a:r>
              <a:rPr lang="pt-BR" dirty="0" err="1"/>
              <a:t>to</a:t>
            </a:r>
            <a:r>
              <a:rPr lang="pt-BR" dirty="0"/>
              <a:t> </a:t>
            </a:r>
            <a:r>
              <a:rPr lang="pt-BR" dirty="0" err="1"/>
              <a:t>add</a:t>
            </a:r>
            <a:r>
              <a:rPr lang="pt-BR" dirty="0"/>
              <a:t> </a:t>
            </a:r>
            <a:r>
              <a:rPr lang="pt-BR" dirty="0" err="1"/>
              <a:t>picture</a:t>
            </a:r>
            <a:endParaRPr lang="pt-BR" dirty="0"/>
          </a:p>
        </p:txBody>
      </p:sp>
      <p:pic>
        <p:nvPicPr>
          <p:cNvPr id="5" name="Picture 2">
            <a:extLst>
              <a:ext uri="{FF2B5EF4-FFF2-40B4-BE49-F238E27FC236}">
                <a16:creationId xmlns:a16="http://schemas.microsoft.com/office/drawing/2014/main" id="{AA7AC8F1-795B-9569-2AC6-1F63B61D4FC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871599" y="374507"/>
            <a:ext cx="1942486" cy="49472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rtlCol="0">
            <a:noAutofit/>
          </a:bodyPr>
          <a:lstStyle>
            <a:lvl1pPr marL="0" indent="0" algn="ctr">
              <a:buNone/>
              <a:defRPr sz="2000" b="0"/>
            </a:lvl1pPr>
          </a:lstStyle>
          <a:p>
            <a:pPr lvl="0" rtl="0"/>
            <a:r>
              <a:rPr lang="pt-BR" dirty="0" err="1"/>
              <a:t>Edit</a:t>
            </a:r>
            <a:r>
              <a:rPr lang="pt-BR" dirty="0"/>
              <a:t> Master </a:t>
            </a:r>
            <a:r>
              <a:rPr lang="pt-BR" dirty="0" err="1"/>
              <a:t>text</a:t>
            </a:r>
            <a:r>
              <a:rPr lang="pt-BR" dirty="0"/>
              <a:t> </a:t>
            </a:r>
            <a:r>
              <a:rPr lang="pt-BR" dirty="0" err="1"/>
              <a:t>styles</a:t>
            </a:r>
            <a:endParaRPr lang="pt-BR" dirty="0"/>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rtlCol="0">
            <a:noAutofit/>
          </a:bodyPr>
          <a:lstStyle>
            <a:lvl1pPr marL="0" indent="0">
              <a:buNone/>
              <a:defRPr/>
            </a:lvl1pPr>
          </a:lstStyle>
          <a:p>
            <a:pPr rtl="0"/>
            <a:r>
              <a:rPr lang="pt-BR" dirty="0" err="1"/>
              <a:t>Icon</a:t>
            </a:r>
            <a:endParaRPr lang="pt-BR" dirty="0"/>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rtlCol="0">
            <a:noAutofit/>
          </a:bodyPr>
          <a:lstStyle>
            <a:lvl1pPr marL="0" indent="0" algn="ctr">
              <a:buNone/>
              <a:defRPr sz="2000" b="0"/>
            </a:lvl1pPr>
          </a:lstStyle>
          <a:p>
            <a:pPr lvl="0" rtl="0"/>
            <a:r>
              <a:rPr lang="pt-BR" dirty="0" err="1"/>
              <a:t>Edit</a:t>
            </a:r>
            <a:r>
              <a:rPr lang="pt-BR" dirty="0"/>
              <a:t> Master </a:t>
            </a:r>
            <a:r>
              <a:rPr lang="pt-BR" dirty="0" err="1"/>
              <a:t>text</a:t>
            </a:r>
            <a:r>
              <a:rPr lang="pt-BR" dirty="0"/>
              <a:t> </a:t>
            </a:r>
            <a:r>
              <a:rPr lang="pt-BR" dirty="0" err="1"/>
              <a:t>styles</a:t>
            </a:r>
            <a:endParaRPr lang="pt-BR" dirty="0"/>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rtlCol="0">
            <a:noAutofit/>
          </a:bodyPr>
          <a:lstStyle>
            <a:lvl1pPr marL="0" indent="0" algn="ctr">
              <a:buNone/>
              <a:defRPr sz="2000" b="0"/>
            </a:lvl1pPr>
          </a:lstStyle>
          <a:p>
            <a:pPr lvl="0" rtl="0"/>
            <a:r>
              <a:rPr lang="pt-BR" dirty="0" err="1"/>
              <a:t>Edit</a:t>
            </a:r>
            <a:r>
              <a:rPr lang="pt-BR" dirty="0"/>
              <a:t> Master </a:t>
            </a:r>
            <a:r>
              <a:rPr lang="pt-BR" dirty="0" err="1"/>
              <a:t>text</a:t>
            </a:r>
            <a:r>
              <a:rPr lang="pt-BR" dirty="0"/>
              <a:t> </a:t>
            </a:r>
            <a:r>
              <a:rPr lang="pt-BR" dirty="0" err="1"/>
              <a:t>styles</a:t>
            </a:r>
            <a:endParaRPr lang="pt-BR" dirty="0"/>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rtlCol="0">
            <a:noAutofit/>
          </a:bodyPr>
          <a:lstStyle>
            <a:lvl1pPr marL="0" indent="0" algn="ctr">
              <a:buNone/>
              <a:defRPr sz="2000" b="0"/>
            </a:lvl1pPr>
          </a:lstStyle>
          <a:p>
            <a:pPr lvl="0" rtl="0"/>
            <a:r>
              <a:rPr lang="pt-BR" dirty="0" err="1"/>
              <a:t>Edit</a:t>
            </a:r>
            <a:r>
              <a:rPr lang="pt-BR" dirty="0"/>
              <a:t> Master </a:t>
            </a:r>
            <a:r>
              <a:rPr lang="pt-BR" dirty="0" err="1"/>
              <a:t>text</a:t>
            </a:r>
            <a:r>
              <a:rPr lang="pt-BR" dirty="0"/>
              <a:t> </a:t>
            </a:r>
            <a:r>
              <a:rPr lang="pt-BR" dirty="0" err="1"/>
              <a:t>styles</a:t>
            </a:r>
            <a:endParaRPr lang="pt-BR" dirty="0"/>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rtlCol="0">
            <a:noAutofit/>
          </a:bodyPr>
          <a:lstStyle>
            <a:lvl1pPr marL="0" indent="0">
              <a:buNone/>
              <a:defRPr/>
            </a:lvl1pPr>
          </a:lstStyle>
          <a:p>
            <a:pPr rtl="0"/>
            <a:r>
              <a:rPr lang="pt-BR" dirty="0" err="1"/>
              <a:t>Icon</a:t>
            </a:r>
            <a:endParaRPr lang="pt-BR" dirty="0"/>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rtlCol="0">
            <a:noAutofit/>
          </a:bodyPr>
          <a:lstStyle>
            <a:lvl1pPr marL="0" indent="0">
              <a:buNone/>
              <a:defRPr/>
            </a:lvl1pPr>
          </a:lstStyle>
          <a:p>
            <a:pPr rtl="0"/>
            <a:r>
              <a:rPr lang="pt-BR" dirty="0" err="1"/>
              <a:t>Icon</a:t>
            </a:r>
            <a:endParaRPr lang="pt-BR" dirty="0"/>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rtlCol="0">
            <a:noAutofit/>
          </a:bodyPr>
          <a:lstStyle>
            <a:lvl1pPr marL="0" indent="0">
              <a:buNone/>
              <a:defRPr/>
            </a:lvl1pPr>
          </a:lstStyle>
          <a:p>
            <a:pPr rtl="0"/>
            <a:r>
              <a:rPr lang="pt-BR" dirty="0" err="1"/>
              <a:t>Icon</a:t>
            </a:r>
            <a:endParaRPr lang="pt-BR" dirty="0"/>
          </a:p>
        </p:txBody>
      </p:sp>
      <p:sp>
        <p:nvSpPr>
          <p:cNvPr id="17"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a:prstGeom prst="rect">
            <a:avLst/>
          </a:prstGeom>
        </p:spPr>
        <p:txBody>
          <a:bodyPr rtlCol="0"/>
          <a:lstStyle>
            <a:lvl1pPr>
              <a:defRPr>
                <a:latin typeface="Source Sans Pro" panose="020B0503030403020204" pitchFamily="34" charset="0"/>
                <a:ea typeface="Source Sans Pro" panose="020B0503030403020204" pitchFamily="34" charset="0"/>
              </a:defRPr>
            </a:lvl1pPr>
          </a:lstStyle>
          <a:p>
            <a:fld id="{B6A95138-A96E-2F42-A959-2EFD44FE4AB7}" type="slidenum">
              <a:rPr lang="en-US" smtClean="0"/>
              <a:pPr/>
              <a:t>‹nº›</a:t>
            </a:fld>
            <a:endParaRPr lang="en-US" dirty="0"/>
          </a:p>
        </p:txBody>
      </p:sp>
      <p:pic>
        <p:nvPicPr>
          <p:cNvPr id="2" name="Picture 2">
            <a:extLst>
              <a:ext uri="{FF2B5EF4-FFF2-40B4-BE49-F238E27FC236}">
                <a16:creationId xmlns:a16="http://schemas.microsoft.com/office/drawing/2014/main" id="{69EDF79C-6B4C-177C-5F53-F222038F5EE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871599" y="374507"/>
            <a:ext cx="1942486" cy="49472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31B471D5-335A-F9B7-C8D1-DA4323658A4D}"/>
              </a:ext>
            </a:extLst>
          </p:cNvPr>
          <p:cNvSpPr/>
          <p:nvPr userDrawn="1"/>
        </p:nvSpPr>
        <p:spPr>
          <a:xfrm>
            <a:off x="873" y="-863"/>
            <a:ext cx="12188658" cy="1143868"/>
          </a:xfrm>
          <a:prstGeom prst="rect">
            <a:avLst/>
          </a:prstGeom>
          <a:solidFill>
            <a:srgbClr val="002846">
              <a:alpha val="9764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rtlCol="0"/>
          <a:lstStyle>
            <a:lvl1pPr>
              <a:defRPr>
                <a:latin typeface="Source Sans Pro" panose="020B0503030403020204" pitchFamily="34" charset="0"/>
                <a:ea typeface="Source Sans Pro" panose="020B0503030403020204" pitchFamily="34" charset="0"/>
              </a:defRPr>
            </a:lvl1pPr>
          </a:lstStyle>
          <a:p>
            <a:fld id="{B6A95138-A96E-2F42-A959-2EFD44FE4AB7}" type="slidenum">
              <a:rPr lang="en-US" smtClean="0"/>
              <a:pPr/>
              <a:t>‹nº›</a:t>
            </a:fld>
            <a:endParaRPr lang="en-US" dirty="0"/>
          </a:p>
        </p:txBody>
      </p:sp>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dirty="0"/>
              <a:t>Click </a:t>
            </a:r>
            <a:r>
              <a:rPr lang="pt-BR" dirty="0" err="1"/>
              <a:t>to</a:t>
            </a:r>
            <a:r>
              <a:rPr lang="pt-BR" dirty="0"/>
              <a:t> </a:t>
            </a:r>
            <a:r>
              <a:rPr lang="pt-BR" dirty="0" err="1"/>
              <a:t>edit</a:t>
            </a:r>
            <a:r>
              <a:rPr lang="pt-BR" dirty="0"/>
              <a:t> Master </a:t>
            </a:r>
            <a:r>
              <a:rPr lang="pt-BR" dirty="0" err="1"/>
              <a:t>title</a:t>
            </a:r>
            <a:r>
              <a:rPr lang="pt-BR" dirty="0"/>
              <a:t> </a:t>
            </a:r>
            <a:r>
              <a:rPr lang="pt-BR" dirty="0" err="1"/>
              <a:t>style</a:t>
            </a:r>
            <a:endParaRPr lang="en-US" dirty="0"/>
          </a:p>
        </p:txBody>
      </p:sp>
      <p:pic>
        <p:nvPicPr>
          <p:cNvPr id="4" name="Picture 2">
            <a:extLst>
              <a:ext uri="{FF2B5EF4-FFF2-40B4-BE49-F238E27FC236}">
                <a16:creationId xmlns:a16="http://schemas.microsoft.com/office/drawing/2014/main" id="{28CC91D9-B37E-2DB9-6490-AF2F90DD6F7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871599" y="374507"/>
            <a:ext cx="1942486" cy="49472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EBE81718-7338-5AEE-7D4B-CC70A4DF740E}"/>
              </a:ext>
            </a:extLst>
          </p:cNvPr>
          <p:cNvSpPr/>
          <p:nvPr userDrawn="1"/>
        </p:nvSpPr>
        <p:spPr>
          <a:xfrm>
            <a:off x="873" y="-863"/>
            <a:ext cx="12188658" cy="1143868"/>
          </a:xfrm>
          <a:prstGeom prst="rect">
            <a:avLst/>
          </a:prstGeom>
          <a:solidFill>
            <a:srgbClr val="002846">
              <a:alpha val="9764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dirty="0"/>
              <a:t>Click </a:t>
            </a:r>
            <a:r>
              <a:rPr lang="pt-BR" dirty="0" err="1"/>
              <a:t>to</a:t>
            </a:r>
            <a:r>
              <a:rPr lang="pt-BR" dirty="0"/>
              <a:t> </a:t>
            </a:r>
            <a:r>
              <a:rPr lang="pt-BR" dirty="0" err="1"/>
              <a:t>edit</a:t>
            </a:r>
            <a:r>
              <a:rPr lang="pt-BR" dirty="0"/>
              <a:t> Master </a:t>
            </a:r>
            <a:r>
              <a:rPr lang="pt-BR" dirty="0" err="1"/>
              <a:t>title</a:t>
            </a:r>
            <a:r>
              <a:rPr lang="pt-BR" dirty="0"/>
              <a:t> </a:t>
            </a:r>
            <a:r>
              <a:rPr lang="pt-BR" dirty="0" err="1"/>
              <a:t>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rtlCol="0"/>
          <a:lstStyle>
            <a:lvl1pPr>
              <a:defRPr>
                <a:latin typeface="Source Sans Pro" panose="020B0503030403020204" pitchFamily="34" charset="0"/>
                <a:ea typeface="Source Sans Pro" panose="020B0503030403020204" pitchFamily="34" charset="0"/>
              </a:defRPr>
            </a:lvl1pPr>
          </a:lstStyle>
          <a:p>
            <a:fld id="{B6A95138-A96E-2F42-A959-2EFD44FE4AB7}" type="slidenum">
              <a:rPr lang="en-US" smtClean="0"/>
              <a:pPr/>
              <a:t>‹nº›</a:t>
            </a:fld>
            <a:endParaRPr lang="en-US" dirty="0"/>
          </a:p>
        </p:txBody>
      </p:sp>
      <p:pic>
        <p:nvPicPr>
          <p:cNvPr id="4" name="Picture 2">
            <a:extLst>
              <a:ext uri="{FF2B5EF4-FFF2-40B4-BE49-F238E27FC236}">
                <a16:creationId xmlns:a16="http://schemas.microsoft.com/office/drawing/2014/main" id="{1A709B9C-CCB6-EB18-0B95-98929FCAA1D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871599" y="374507"/>
            <a:ext cx="1942486" cy="49472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89352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DAA3342F-226C-9202-B694-3D3E14539CEB}"/>
              </a:ext>
            </a:extLst>
          </p:cNvPr>
          <p:cNvSpPr/>
          <p:nvPr userDrawn="1"/>
        </p:nvSpPr>
        <p:spPr>
          <a:xfrm>
            <a:off x="873" y="-863"/>
            <a:ext cx="12188658" cy="1143868"/>
          </a:xfrm>
          <a:prstGeom prst="rect">
            <a:avLst/>
          </a:prstGeom>
          <a:solidFill>
            <a:srgbClr val="002846">
              <a:alpha val="9764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dirty="0"/>
              <a:t>Click </a:t>
            </a:r>
            <a:r>
              <a:rPr lang="pt-BR" dirty="0" err="1"/>
              <a:t>to</a:t>
            </a:r>
            <a:r>
              <a:rPr lang="pt-BR" dirty="0"/>
              <a:t> </a:t>
            </a:r>
            <a:r>
              <a:rPr lang="pt-BR" dirty="0" err="1"/>
              <a:t>edit</a:t>
            </a:r>
            <a:r>
              <a:rPr lang="pt-BR" dirty="0"/>
              <a:t> Master </a:t>
            </a:r>
            <a:r>
              <a:rPr lang="pt-BR" dirty="0" err="1"/>
              <a:t>title</a:t>
            </a:r>
            <a:r>
              <a:rPr lang="pt-BR" dirty="0"/>
              <a:t> </a:t>
            </a:r>
            <a:r>
              <a:rPr lang="pt-BR" dirty="0" err="1"/>
              <a:t>style</a:t>
            </a:r>
            <a:endParaRPr lang="en-US" dirty="0"/>
          </a:p>
        </p:txBody>
      </p:sp>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a:prstGeom prst="rect">
            <a:avLst/>
          </a:prstGeom>
        </p:spPr>
        <p:txBody>
          <a:bodyPr rtlCol="0"/>
          <a:lstStyle>
            <a:lvl1pPr>
              <a:defRPr>
                <a:latin typeface="Source Sans Pro" panose="020B0503030403020204" pitchFamily="34" charset="0"/>
                <a:ea typeface="Source Sans Pro" panose="020B0503030403020204" pitchFamily="34" charset="0"/>
              </a:defRPr>
            </a:lvl1pPr>
          </a:lstStyle>
          <a:p>
            <a:fld id="{B6A95138-A96E-2F42-A959-2EFD44FE4AB7}" type="slidenum">
              <a:rPr lang="en-US" smtClean="0"/>
              <a:pPr/>
              <a:t>‹nº›</a:t>
            </a:fld>
            <a:endParaRPr lang="en-US" dirty="0"/>
          </a:p>
        </p:txBody>
      </p:sp>
      <p:pic>
        <p:nvPicPr>
          <p:cNvPr id="4" name="Picture 2">
            <a:extLst>
              <a:ext uri="{FF2B5EF4-FFF2-40B4-BE49-F238E27FC236}">
                <a16:creationId xmlns:a16="http://schemas.microsoft.com/office/drawing/2014/main" id="{11932378-60F4-9BC9-7C99-0F4D90E0B52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871599" y="374507"/>
            <a:ext cx="1942486" cy="49472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45F76685-5779-5D40-A261-B0BC701B3745}"/>
              </a:ext>
            </a:extLst>
          </p:cNvPr>
          <p:cNvSpPr>
            <a:spLocks noGrp="1"/>
          </p:cNvSpPr>
          <p:nvPr>
            <p:ph type="sldNum" sz="quarter" idx="12"/>
          </p:nvPr>
        </p:nvSpPr>
        <p:spPr>
          <a:xfrm>
            <a:off x="9029700" y="6356350"/>
            <a:ext cx="2743200" cy="365125"/>
          </a:xfrm>
          <a:prstGeom prst="rect">
            <a:avLst/>
          </a:prstGeom>
        </p:spPr>
        <p:txBody>
          <a:bodyPr rtlCol="0"/>
          <a:lstStyle>
            <a:lvl1pPr>
              <a:defRPr>
                <a:latin typeface="Source Sans Pro" panose="020B0503030403020204" pitchFamily="34" charset="0"/>
                <a:ea typeface="Source Sans Pro" panose="020B0503030403020204" pitchFamily="34" charset="0"/>
              </a:defRPr>
            </a:lvl1pPr>
          </a:lstStyle>
          <a:p>
            <a:fld id="{B6A95138-A96E-2F42-A959-2EFD44FE4AB7}" type="slidenum">
              <a:rPr lang="en-US" smtClean="0"/>
              <a:pPr/>
              <a:t>‹nº›</a:t>
            </a:fld>
            <a:endParaRPr lang="en-US" dirty="0"/>
          </a:p>
        </p:txBody>
      </p:sp>
      <p:pic>
        <p:nvPicPr>
          <p:cNvPr id="2" name="Picture 2">
            <a:extLst>
              <a:ext uri="{FF2B5EF4-FFF2-40B4-BE49-F238E27FC236}">
                <a16:creationId xmlns:a16="http://schemas.microsoft.com/office/drawing/2014/main" id="{24DD4BCC-9BC7-6E9D-CC7E-394EC3F763B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871599" y="374507"/>
            <a:ext cx="1942486" cy="49472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rtlCol="0">
            <a:noAutofit/>
          </a:bodyPr>
          <a:lstStyle>
            <a:lvl1pPr>
              <a:defRPr sz="4000">
                <a:solidFill>
                  <a:schemeClr val="tx1"/>
                </a:solidFill>
              </a:defRPr>
            </a:lvl1pPr>
          </a:lstStyle>
          <a:p>
            <a:pPr rtl="0"/>
            <a:r>
              <a:rPr lang="pt-BR" dirty="0"/>
              <a:t>Click </a:t>
            </a:r>
            <a:r>
              <a:rPr lang="pt-BR" dirty="0" err="1"/>
              <a:t>to</a:t>
            </a:r>
            <a:r>
              <a:rPr lang="pt-BR" dirty="0"/>
              <a:t> </a:t>
            </a:r>
            <a:r>
              <a:rPr lang="pt-BR" dirty="0" err="1"/>
              <a:t>edit</a:t>
            </a:r>
            <a:r>
              <a:rPr lang="pt-BR" dirty="0"/>
              <a:t> Master </a:t>
            </a:r>
            <a:r>
              <a:rPr lang="pt-BR" dirty="0" err="1"/>
              <a:t>title</a:t>
            </a:r>
            <a:r>
              <a:rPr lang="pt-BR" dirty="0"/>
              <a:t> </a:t>
            </a:r>
            <a:r>
              <a:rPr lang="pt-BR" dirty="0" err="1"/>
              <a:t>style</a:t>
            </a:r>
            <a:endParaRPr lang="en-US" dirty="0"/>
          </a:p>
        </p:txBody>
      </p:sp>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‹nº›</a:t>
            </a:fld>
            <a:endParaRPr lang="en-US" dirty="0"/>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rtlCol="0">
            <a:normAutofit/>
          </a:bodyPr>
          <a:lstStyle>
            <a:lvl1pPr marL="0" indent="0">
              <a:lnSpc>
                <a:spcPct val="100000"/>
              </a:lnSpc>
              <a:buNone/>
              <a:defRPr sz="1867"/>
            </a:lvl1pPr>
          </a:lstStyle>
          <a:p>
            <a:pPr lvl="0" rtl="0"/>
            <a:r>
              <a:rPr lang="pt-BR" dirty="0" err="1"/>
              <a:t>Edit</a:t>
            </a:r>
            <a:r>
              <a:rPr lang="pt-BR" dirty="0"/>
              <a:t> Master </a:t>
            </a:r>
            <a:r>
              <a:rPr lang="pt-BR" dirty="0" err="1"/>
              <a:t>text</a:t>
            </a:r>
            <a:r>
              <a:rPr lang="pt-BR" dirty="0"/>
              <a:t> </a:t>
            </a:r>
            <a:r>
              <a:rPr lang="pt-BR" dirty="0" err="1"/>
              <a:t>styles</a:t>
            </a:r>
            <a:endParaRPr lang="pt-BR" dirty="0"/>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rtlCol="0">
            <a:normAutofit/>
          </a:bodyPr>
          <a:lstStyle>
            <a:lvl1pPr marL="0" indent="0">
              <a:lnSpc>
                <a:spcPct val="100000"/>
              </a:lnSpc>
              <a:buNone/>
              <a:defRPr sz="1867"/>
            </a:lvl1pPr>
          </a:lstStyle>
          <a:p>
            <a:pPr lvl="0" rtl="0"/>
            <a:r>
              <a:rPr lang="pt-BR" dirty="0" err="1"/>
              <a:t>Edit</a:t>
            </a:r>
            <a:r>
              <a:rPr lang="pt-BR" dirty="0"/>
              <a:t> Master </a:t>
            </a:r>
            <a:r>
              <a:rPr lang="pt-BR" dirty="0" err="1"/>
              <a:t>text</a:t>
            </a:r>
            <a:r>
              <a:rPr lang="pt-BR" dirty="0"/>
              <a:t> </a:t>
            </a:r>
            <a:r>
              <a:rPr lang="pt-BR" dirty="0" err="1"/>
              <a:t>styles</a:t>
            </a:r>
            <a:endParaRPr lang="pt-BR" dirty="0"/>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rtlCol="0">
            <a:normAutofit/>
          </a:bodyPr>
          <a:lstStyle>
            <a:lvl1pPr marL="0" indent="0">
              <a:buNone/>
              <a:defRPr sz="2000" b="0" spc="0">
                <a:solidFill>
                  <a:srgbClr val="002846"/>
                </a:solidFill>
                <a:latin typeface="Source Sans Pro" panose="020B0503030403020204" pitchFamily="34" charset="0"/>
                <a:ea typeface="Source Sans Pro" panose="020B0503030403020204" pitchFamily="34" charset="0"/>
                <a:cs typeface="Source Sans Pro" panose="020B0503030403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dirty="0" err="1"/>
              <a:t>Title</a:t>
            </a:r>
            <a:endParaRPr lang="pt-BR" dirty="0"/>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rtlCol="0">
            <a:normAutofit/>
          </a:bodyPr>
          <a:lstStyle>
            <a:lvl1pPr marL="0" indent="0">
              <a:lnSpc>
                <a:spcPct val="100000"/>
              </a:lnSpc>
              <a:buNone/>
              <a:defRPr sz="1867"/>
            </a:lvl1pPr>
          </a:lstStyle>
          <a:p>
            <a:pPr lvl="0" rtl="0"/>
            <a:r>
              <a:rPr lang="pt-BR" dirty="0" err="1"/>
              <a:t>Edit</a:t>
            </a:r>
            <a:r>
              <a:rPr lang="pt-BR" dirty="0"/>
              <a:t> Master </a:t>
            </a:r>
            <a:r>
              <a:rPr lang="pt-BR" dirty="0" err="1"/>
              <a:t>text</a:t>
            </a:r>
            <a:r>
              <a:rPr lang="pt-BR" dirty="0"/>
              <a:t> </a:t>
            </a:r>
            <a:r>
              <a:rPr lang="pt-BR" dirty="0" err="1"/>
              <a:t>styles</a:t>
            </a:r>
            <a:endParaRPr lang="pt-BR" dirty="0"/>
          </a:p>
        </p:txBody>
      </p:sp>
      <p:sp>
        <p:nvSpPr>
          <p:cNvPr id="23" name="Rectangle 22">
            <a:extLst>
              <a:ext uri="{FF2B5EF4-FFF2-40B4-BE49-F238E27FC236}">
                <a16:creationId xmlns:a16="http://schemas.microsoft.com/office/drawing/2014/main" id="{95458110-5E55-0F46-BBF5-9C8F2C62151D}"/>
              </a:ext>
            </a:extLst>
          </p:cNvPr>
          <p:cNvSpPr/>
          <p:nvPr userDrawn="1"/>
        </p:nvSpPr>
        <p:spPr>
          <a:xfrm>
            <a:off x="9029701" y="0"/>
            <a:ext cx="3188474" cy="6858000"/>
          </a:xfrm>
          <a:prstGeom prst="rect">
            <a:avLst/>
          </a:prstGeom>
          <a:solidFill>
            <a:srgbClr val="002846"/>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5" name="Rectangle 24">
            <a:extLst>
              <a:ext uri="{FF2B5EF4-FFF2-40B4-BE49-F238E27FC236}">
                <a16:creationId xmlns:a16="http://schemas.microsoft.com/office/drawing/2014/main" id="{3A3837C0-EFCF-E345-9E05-AF315FB06800}"/>
              </a:ext>
            </a:extLst>
          </p:cNvPr>
          <p:cNvSpPr/>
          <p:nvPr userDrawn="1"/>
        </p:nvSpPr>
        <p:spPr>
          <a:xfrm>
            <a:off x="0" y="4020640"/>
            <a:ext cx="9029700" cy="2837360"/>
          </a:xfrm>
          <a:prstGeom prst="rect">
            <a:avLst/>
          </a:prstGeom>
          <a:solidFill>
            <a:srgbClr val="004F8A"/>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rtlCol="0"/>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rtl="0"/>
            <a:r>
              <a:rPr lang="pt-BR"/>
              <a:t>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rtlCol="0">
            <a:normAutofit/>
          </a:bodyPr>
          <a:lstStyle>
            <a:lvl1pPr marL="0" indent="0">
              <a:buNone/>
              <a:defRPr sz="2000" b="0" spc="0">
                <a:solidFill>
                  <a:srgbClr val="002846"/>
                </a:solidFill>
                <a:latin typeface="Source Sans Pro" panose="020B0503030403020204" pitchFamily="34" charset="0"/>
                <a:ea typeface="Source Sans Pro" panose="020B0503030403020204" pitchFamily="34" charset="0"/>
                <a:cs typeface="Source Sans Pro" panose="020B0503030403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dirty="0" err="1"/>
              <a:t>Title</a:t>
            </a:r>
            <a:endParaRPr lang="pt-BR" dirty="0"/>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rtlCol="0">
            <a:normAutofit/>
          </a:bodyPr>
          <a:lstStyle>
            <a:lvl1pPr marL="0" indent="0">
              <a:buNone/>
              <a:defRPr sz="2000" b="0" spc="0">
                <a:solidFill>
                  <a:srgbClr val="002846"/>
                </a:solidFill>
                <a:latin typeface="Source Sans Pro" panose="020B0503030403020204" pitchFamily="34" charset="0"/>
                <a:ea typeface="Source Sans Pro" panose="020B0503030403020204" pitchFamily="34" charset="0"/>
                <a:cs typeface="Source Sans Pro" panose="020B0503030403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dirty="0" err="1"/>
              <a:t>Title</a:t>
            </a:r>
            <a:endParaRPr lang="pt-BR" dirty="0"/>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rtlCol="0">
            <a:normAutofit/>
          </a:bodyPr>
          <a:lstStyle>
            <a:lvl1pPr marL="0" indent="0">
              <a:buNone/>
              <a:defRPr sz="2400">
                <a:solidFill>
                  <a:schemeClr val="bg1"/>
                </a:solidFill>
              </a:defRPr>
            </a:lvl1pPr>
          </a:lstStyle>
          <a:p>
            <a:pPr lvl="0" rtl="0"/>
            <a:r>
              <a:rPr lang="pt-BR" dirty="0" err="1"/>
              <a:t>Edit</a:t>
            </a:r>
            <a:r>
              <a:rPr lang="pt-BR" dirty="0"/>
              <a:t> Master </a:t>
            </a:r>
            <a:r>
              <a:rPr lang="pt-BR" dirty="0" err="1"/>
              <a:t>text</a:t>
            </a:r>
            <a:r>
              <a:rPr lang="pt-BR" dirty="0"/>
              <a:t> </a:t>
            </a:r>
            <a:r>
              <a:rPr lang="pt-BR" dirty="0" err="1"/>
              <a:t>styles</a:t>
            </a:r>
            <a:endParaRPr lang="pt-BR" dirty="0"/>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rtlCol="0">
            <a:noAutofit/>
          </a:bodyPr>
          <a:lstStyle>
            <a:lvl1pPr marL="0" indent="0">
              <a:buNone/>
              <a:defRPr sz="2000" b="0">
                <a:solidFill>
                  <a:schemeClr val="bg1"/>
                </a:solidFill>
              </a:defRPr>
            </a:lvl1pPr>
          </a:lstStyle>
          <a:p>
            <a:pPr lvl="0" rtl="0"/>
            <a:r>
              <a:rPr lang="pt-BR" dirty="0" err="1"/>
              <a:t>Edit</a:t>
            </a:r>
            <a:r>
              <a:rPr lang="pt-BR" dirty="0"/>
              <a:t> Master </a:t>
            </a:r>
            <a:r>
              <a:rPr lang="pt-BR" dirty="0" err="1"/>
              <a:t>text</a:t>
            </a:r>
            <a:r>
              <a:rPr lang="pt-BR" dirty="0"/>
              <a:t> </a:t>
            </a:r>
            <a:r>
              <a:rPr lang="pt-BR" dirty="0" err="1"/>
              <a:t>styles</a:t>
            </a:r>
            <a:endParaRPr lang="pt-BR" dirty="0"/>
          </a:p>
        </p:txBody>
      </p:sp>
      <p:sp>
        <p:nvSpPr>
          <p:cNvPr id="7" name="Text Placeholder 6"/>
          <p:cNvSpPr>
            <a:spLocks noGrp="1"/>
          </p:cNvSpPr>
          <p:nvPr>
            <p:ph type="body" sz="quarter" idx="25"/>
          </p:nvPr>
        </p:nvSpPr>
        <p:spPr>
          <a:xfrm>
            <a:off x="9327093" y="1564153"/>
            <a:ext cx="2445808" cy="1212914"/>
          </a:xfrm>
        </p:spPr>
        <p:txBody>
          <a:bodyPr rtlCol="0">
            <a:normAutofit/>
          </a:bodyPr>
          <a:lstStyle>
            <a:lvl1pPr marL="0" indent="0">
              <a:buNone/>
              <a:defRPr sz="1333">
                <a:solidFill>
                  <a:schemeClr val="bg1"/>
                </a:solidFill>
              </a:defRPr>
            </a:lvl1pPr>
          </a:lstStyle>
          <a:p>
            <a:pPr lvl="0" rtl="0"/>
            <a:r>
              <a:rPr lang="pt-BR" dirty="0" err="1"/>
              <a:t>Edit</a:t>
            </a:r>
            <a:r>
              <a:rPr lang="pt-BR" dirty="0"/>
              <a:t> Master </a:t>
            </a:r>
            <a:r>
              <a:rPr lang="pt-BR" dirty="0" err="1"/>
              <a:t>text</a:t>
            </a:r>
            <a:r>
              <a:rPr lang="pt-BR" dirty="0"/>
              <a:t> </a:t>
            </a:r>
            <a:r>
              <a:rPr lang="pt-BR" dirty="0" err="1"/>
              <a:t>styles</a:t>
            </a:r>
            <a:endParaRPr lang="pt-BR" dirty="0"/>
          </a:p>
        </p:txBody>
      </p:sp>
      <p:sp>
        <p:nvSpPr>
          <p:cNvPr id="24" name="TextBox 23"/>
          <p:cNvSpPr txBox="1"/>
          <p:nvPr userDrawn="1"/>
        </p:nvSpPr>
        <p:spPr>
          <a:xfrm>
            <a:off x="290923" y="3889248"/>
            <a:ext cx="770467" cy="2308452"/>
          </a:xfrm>
          <a:prstGeom prst="rect">
            <a:avLst/>
          </a:prstGeom>
          <a:noFill/>
        </p:spPr>
        <p:txBody>
          <a:bodyPr wrap="square" rtlCol="0">
            <a:spAutoFit/>
          </a:bodyPr>
          <a:lstStyle/>
          <a:p>
            <a:pPr rtl="0"/>
            <a:r>
              <a:rPr lang="pt-BR" sz="14401" baseline="3000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9327145" y="3177326"/>
            <a:ext cx="2445808" cy="2758497"/>
          </a:xfrm>
        </p:spPr>
        <p:txBody>
          <a:bodyPr rtlCol="0">
            <a:normAutofit/>
          </a:bodyPr>
          <a:lstStyle>
            <a:lvl1pPr marL="0" indent="0">
              <a:buNone/>
              <a:defRPr sz="1333">
                <a:solidFill>
                  <a:schemeClr val="bg1"/>
                </a:solidFill>
              </a:defRPr>
            </a:lvl1pPr>
          </a:lstStyle>
          <a:p>
            <a:pPr lvl="0" rtl="0"/>
            <a:r>
              <a:rPr lang="pt-BR" dirty="0" err="1"/>
              <a:t>Edit</a:t>
            </a:r>
            <a:r>
              <a:rPr lang="pt-BR" dirty="0"/>
              <a:t> Master </a:t>
            </a:r>
            <a:r>
              <a:rPr lang="pt-BR" dirty="0" err="1"/>
              <a:t>text</a:t>
            </a:r>
            <a:r>
              <a:rPr lang="pt-BR" dirty="0"/>
              <a:t> </a:t>
            </a:r>
            <a:r>
              <a:rPr lang="pt-BR" dirty="0" err="1"/>
              <a:t>styles</a:t>
            </a:r>
            <a:endParaRPr lang="pt-BR" dirty="0"/>
          </a:p>
        </p:txBody>
      </p:sp>
      <p:sp>
        <p:nvSpPr>
          <p:cNvPr id="34" name="Text Placeholder 6"/>
          <p:cNvSpPr>
            <a:spLocks noGrp="1"/>
          </p:cNvSpPr>
          <p:nvPr>
            <p:ph type="body" sz="quarter" idx="27"/>
          </p:nvPr>
        </p:nvSpPr>
        <p:spPr>
          <a:xfrm>
            <a:off x="9327092" y="2880834"/>
            <a:ext cx="2445808" cy="296493"/>
          </a:xfrm>
        </p:spPr>
        <p:txBody>
          <a:bodyPr rtlCol="0">
            <a:normAutofit/>
          </a:bodyPr>
          <a:lstStyle>
            <a:lvl1pPr marL="0" indent="0">
              <a:buNone/>
              <a:defRPr sz="1600">
                <a:solidFill>
                  <a:schemeClr val="bg1"/>
                </a:solidFill>
                <a:latin typeface="Source Sans Pro" panose="020B0503030403020204" pitchFamily="34" charset="0"/>
                <a:ea typeface="Source Sans Pro" panose="020B0503030403020204" pitchFamily="34" charset="0"/>
                <a:cs typeface="Source Sans Pro" panose="020B0503030403020204" pitchFamily="34" charset="0"/>
              </a:defRPr>
            </a:lvl1pPr>
          </a:lstStyle>
          <a:p>
            <a:pPr lvl="0" rtl="0"/>
            <a:r>
              <a:rPr lang="pt-BR" dirty="0" err="1"/>
              <a:t>Edit</a:t>
            </a:r>
            <a:r>
              <a:rPr lang="pt-BR" dirty="0"/>
              <a:t> Master </a:t>
            </a:r>
            <a:r>
              <a:rPr lang="pt-BR" dirty="0" err="1"/>
              <a:t>text</a:t>
            </a:r>
            <a:r>
              <a:rPr lang="pt-BR" dirty="0"/>
              <a:t> </a:t>
            </a:r>
            <a:r>
              <a:rPr lang="pt-BR" dirty="0" err="1"/>
              <a:t>styles</a:t>
            </a:r>
            <a:endParaRPr lang="pt-BR" dirty="0"/>
          </a:p>
        </p:txBody>
      </p:sp>
      <p:pic>
        <p:nvPicPr>
          <p:cNvPr id="3" name="Picture 2">
            <a:extLst>
              <a:ext uri="{FF2B5EF4-FFF2-40B4-BE49-F238E27FC236}">
                <a16:creationId xmlns:a16="http://schemas.microsoft.com/office/drawing/2014/main" id="{A998B4F8-1F1E-D6C3-2B4E-7F3B505D956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342121" y="6133402"/>
            <a:ext cx="1942486" cy="49472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Lst>
          </p:cNvPr>
          <p:cNvSpPr/>
          <p:nvPr userDrawn="1"/>
        </p:nvSpPr>
        <p:spPr>
          <a:xfrm>
            <a:off x="0" y="0"/>
            <a:ext cx="12192000" cy="6858000"/>
          </a:xfrm>
          <a:prstGeom prst="rect">
            <a:avLst/>
          </a:prstGeom>
          <a:solidFill>
            <a:srgbClr val="0028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rtlCol="0">
            <a:noAutofit/>
          </a:bodyPr>
          <a:lstStyle>
            <a:lvl1pPr>
              <a:defRPr sz="6000">
                <a:solidFill>
                  <a:schemeClr val="bg1"/>
                </a:solidFill>
                <a:latin typeface="Source Sans Pro" panose="020B0503030403020204" pitchFamily="34" charset="0"/>
                <a:ea typeface="Source Sans Pro" panose="020B0503030403020204" pitchFamily="34" charset="0"/>
              </a:defRPr>
            </a:lvl1pPr>
          </a:lstStyle>
          <a:p>
            <a:pPr rtl="0"/>
            <a:r>
              <a:rPr lang="pt-BR" dirty="0"/>
              <a:t>Click </a:t>
            </a:r>
            <a:r>
              <a:rPr lang="pt-BR" dirty="0" err="1"/>
              <a:t>to</a:t>
            </a:r>
            <a:r>
              <a:rPr lang="pt-BR" dirty="0"/>
              <a:t> </a:t>
            </a:r>
            <a:r>
              <a:rPr lang="pt-BR" dirty="0" err="1"/>
              <a:t>edit</a:t>
            </a:r>
            <a:r>
              <a:rPr lang="pt-BR" dirty="0"/>
              <a:t> Master </a:t>
            </a:r>
            <a:r>
              <a:rPr lang="pt-BR" dirty="0" err="1"/>
              <a:t>title</a:t>
            </a:r>
            <a:r>
              <a:rPr lang="pt-BR" dirty="0"/>
              <a:t> </a:t>
            </a:r>
            <a:r>
              <a:rPr lang="pt-BR" dirty="0" err="1"/>
              <a:t>style</a:t>
            </a:r>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rtlCol="0">
            <a:normAutofit/>
          </a:bodyPr>
          <a:lstStyle>
            <a:lvl1pPr marL="0" indent="0">
              <a:buNone/>
              <a:defRPr sz="2000" b="0" spc="300">
                <a:solidFill>
                  <a:srgbClr val="36C2B4"/>
                </a:solidFill>
                <a:latin typeface="Source Sans Pro" panose="020B0503030403020204" pitchFamily="34" charset="0"/>
                <a:ea typeface="Source Sans Pro" panose="020B0503030403020204" pitchFamily="34" charset="0"/>
                <a:cs typeface="Source Sans Pro" panose="020B0503030403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dirty="0"/>
              <a:t>CLICK TO EDIT MASTER TITLE STYLE</a:t>
            </a:r>
          </a:p>
        </p:txBody>
      </p:sp>
      <p:pic>
        <p:nvPicPr>
          <p:cNvPr id="2" name="Picture 2">
            <a:extLst>
              <a:ext uri="{FF2B5EF4-FFF2-40B4-BE49-F238E27FC236}">
                <a16:creationId xmlns:a16="http://schemas.microsoft.com/office/drawing/2014/main" id="{17181945-33C2-3EBB-A021-19FC4987768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830414" y="6044185"/>
            <a:ext cx="1942486" cy="49472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002846"/>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rtlCol="0" anchor="t">
            <a:normAutofit/>
          </a:bodyPr>
          <a:lstStyle>
            <a:lvl1pPr>
              <a:defRPr sz="6000">
                <a:solidFill>
                  <a:schemeClr val="bg1"/>
                </a:solidFill>
              </a:defRPr>
            </a:lvl1pPr>
          </a:lstStyle>
          <a:p>
            <a:pPr rtl="0"/>
            <a:r>
              <a:rPr lang="pt-BR" dirty="0"/>
              <a:t>Click </a:t>
            </a:r>
            <a:r>
              <a:rPr lang="pt-BR" dirty="0" err="1"/>
              <a:t>to</a:t>
            </a:r>
            <a:r>
              <a:rPr lang="pt-BR" dirty="0"/>
              <a:t> </a:t>
            </a:r>
            <a:r>
              <a:rPr lang="pt-BR" dirty="0" err="1"/>
              <a:t>edit</a:t>
            </a:r>
            <a:r>
              <a:rPr lang="pt-BR" dirty="0"/>
              <a:t> Master </a:t>
            </a:r>
            <a:r>
              <a:rPr lang="pt-BR" dirty="0" err="1"/>
              <a:t>title</a:t>
            </a:r>
            <a:r>
              <a:rPr lang="pt-BR" dirty="0"/>
              <a:t> </a:t>
            </a:r>
            <a:r>
              <a:rPr lang="pt-BR" dirty="0" err="1"/>
              <a:t>style</a:t>
            </a:r>
            <a:endParaRPr lang="en-US" dirty="0"/>
          </a:p>
        </p:txBody>
      </p:sp>
      <p:sp>
        <p:nvSpPr>
          <p:cNvPr id="8" name="Rectangle 7">
            <a:extLst>
              <a:ext uri="{FF2B5EF4-FFF2-40B4-BE49-F238E27FC236}">
                <a16:creationId xmlns:a16="http://schemas.microsoft.com/office/drawing/2014/main" id="{A413BF5D-EF1D-5C42-8ED2-B1DC40150995}"/>
              </a:ext>
            </a:extLst>
          </p:cNvPr>
          <p:cNvSpPr/>
          <p:nvPr userDrawn="1"/>
        </p:nvSpPr>
        <p:spPr>
          <a:xfrm>
            <a:off x="0" y="1444414"/>
            <a:ext cx="320634" cy="633768"/>
          </a:xfrm>
          <a:prstGeom prst="rect">
            <a:avLst/>
          </a:prstGeom>
          <a:solidFill>
            <a:srgbClr val="004F8A"/>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rtlCol="0">
            <a:normAutofit/>
          </a:bodyPr>
          <a:lstStyle>
            <a:lvl1pPr marL="0" indent="0">
              <a:buNone/>
              <a:defRPr sz="2000" b="0" spc="0">
                <a:solidFill>
                  <a:schemeClr val="accent4">
                    <a:lumMod val="40000"/>
                    <a:lumOff val="60000"/>
                  </a:schemeClr>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dirty="0"/>
              <a:t>-Click </a:t>
            </a:r>
            <a:r>
              <a:rPr lang="pt-BR" dirty="0" err="1"/>
              <a:t>to</a:t>
            </a:r>
            <a:r>
              <a:rPr lang="pt-BR" dirty="0"/>
              <a:t> </a:t>
            </a:r>
            <a:r>
              <a:rPr lang="pt-BR" dirty="0" err="1"/>
              <a:t>edit</a:t>
            </a:r>
            <a:r>
              <a:rPr lang="pt-BR" dirty="0"/>
              <a:t> master </a:t>
            </a:r>
            <a:r>
              <a:rPr lang="pt-BR" dirty="0" err="1"/>
              <a:t>title</a:t>
            </a:r>
            <a:r>
              <a:rPr lang="pt-BR" dirty="0"/>
              <a:t> </a:t>
            </a:r>
            <a:r>
              <a:rPr lang="pt-BR" dirty="0" err="1"/>
              <a:t>style</a:t>
            </a:r>
            <a:endParaRPr lang="pt-BR" dirty="0"/>
          </a:p>
        </p:txBody>
      </p:sp>
      <p:pic>
        <p:nvPicPr>
          <p:cNvPr id="2" name="Picture 2">
            <a:extLst>
              <a:ext uri="{FF2B5EF4-FFF2-40B4-BE49-F238E27FC236}">
                <a16:creationId xmlns:a16="http://schemas.microsoft.com/office/drawing/2014/main" id="{6724E212-44EE-7893-61C3-AF43CE3313F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342121" y="6133402"/>
            <a:ext cx="1942486" cy="49472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Imagem 2" descr="Tela de computador com texto preto sobre fundo branco&#10;&#10;Descrição gerada automaticamente">
            <a:extLst>
              <a:ext uri="{FF2B5EF4-FFF2-40B4-BE49-F238E27FC236}">
                <a16:creationId xmlns:a16="http://schemas.microsoft.com/office/drawing/2014/main" id="{5F22A34A-D3E5-AB87-73B0-E21408EB29A0}"/>
              </a:ext>
            </a:extLst>
          </p:cNvPr>
          <p:cNvPicPr>
            <a:picLocks noChangeAspect="1"/>
          </p:cNvPicPr>
          <p:nvPr userDrawn="1"/>
        </p:nvPicPr>
        <p:blipFill>
          <a:blip r:embed="rId3"/>
          <a:stretch>
            <a:fillRect/>
          </a:stretch>
        </p:blipFill>
        <p:spPr>
          <a:xfrm>
            <a:off x="1" y="0"/>
            <a:ext cx="12192000" cy="6858000"/>
          </a:xfrm>
          <a:prstGeom prst="rect">
            <a:avLst/>
          </a:prstGeom>
        </p:spPr>
      </p:pic>
      <p:sp>
        <p:nvSpPr>
          <p:cNvPr id="2" name="Retângulo 1">
            <a:extLst>
              <a:ext uri="{FF2B5EF4-FFF2-40B4-BE49-F238E27FC236}">
                <a16:creationId xmlns:a16="http://schemas.microsoft.com/office/drawing/2014/main" id="{9F570527-753A-448F-30D2-248B0C74E0CA}"/>
              </a:ext>
            </a:extLst>
          </p:cNvPr>
          <p:cNvSpPr/>
          <p:nvPr userDrawn="1"/>
        </p:nvSpPr>
        <p:spPr>
          <a:xfrm>
            <a:off x="0" y="0"/>
            <a:ext cx="12192001" cy="6858000"/>
          </a:xfrm>
          <a:prstGeom prst="rect">
            <a:avLst/>
          </a:prstGeom>
          <a:solidFill>
            <a:srgbClr val="002846">
              <a:alpha val="93000"/>
            </a:srgbClr>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rtlCol="0">
            <a:noAutofit/>
          </a:bodyPr>
          <a:lstStyle>
            <a:lvl1pPr>
              <a:defRPr sz="6000">
                <a:solidFill>
                  <a:schemeClr val="bg1"/>
                </a:solidFill>
              </a:defRPr>
            </a:lvl1pPr>
          </a:lstStyle>
          <a:p>
            <a:pPr rtl="0"/>
            <a:r>
              <a:rPr lang="pt-BR" dirty="0"/>
              <a:t>Obrigado !</a:t>
            </a:r>
          </a:p>
        </p:txBody>
      </p:sp>
      <p:pic>
        <p:nvPicPr>
          <p:cNvPr id="4" name="Picture 2">
            <a:extLst>
              <a:ext uri="{FF2B5EF4-FFF2-40B4-BE49-F238E27FC236}">
                <a16:creationId xmlns:a16="http://schemas.microsoft.com/office/drawing/2014/main" id="{E917CEE9-92C5-28C2-4154-A131B26EFDA2}"/>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342121" y="6133402"/>
            <a:ext cx="1942486" cy="49472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81085189"/>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7AF45B-C20A-5F4E-906A-B043D9D7F28E}"/>
              </a:ext>
            </a:extLst>
          </p:cNvPr>
          <p:cNvSpPr/>
          <p:nvPr userDrawn="1"/>
        </p:nvSpPr>
        <p:spPr>
          <a:xfrm>
            <a:off x="-2" y="0"/>
            <a:ext cx="5125762" cy="6875492"/>
          </a:xfrm>
          <a:prstGeom prst="rect">
            <a:avLst/>
          </a:prstGeom>
          <a:solidFill>
            <a:srgbClr val="002846"/>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rtlCol="0"/>
          <a:lstStyle>
            <a:lvl1pPr>
              <a:defRPr>
                <a:solidFill>
                  <a:schemeClr val="bg1"/>
                </a:solidFill>
                <a:latin typeface="Source Sans Pro" panose="020B0503030403020204" pitchFamily="34" charset="0"/>
                <a:ea typeface="Source Sans Pro" panose="020B0503030403020204" pitchFamily="34" charset="0"/>
              </a:defRPr>
            </a:lvl1pPr>
          </a:lstStyle>
          <a:p>
            <a:pPr rtl="0"/>
            <a:r>
              <a:rPr lang="pt-BR" dirty="0"/>
              <a:t>Click </a:t>
            </a:r>
            <a:r>
              <a:rPr lang="pt-BR" dirty="0" err="1"/>
              <a:t>to</a:t>
            </a:r>
            <a:r>
              <a:rPr lang="pt-BR" dirty="0"/>
              <a:t> </a:t>
            </a:r>
            <a:r>
              <a:rPr lang="pt-BR" dirty="0" err="1"/>
              <a:t>edit</a:t>
            </a:r>
            <a:r>
              <a:rPr lang="pt-BR" dirty="0"/>
              <a:t> Master </a:t>
            </a:r>
            <a:r>
              <a:rPr lang="pt-BR" dirty="0" err="1"/>
              <a:t>title</a:t>
            </a:r>
            <a:r>
              <a:rPr lang="pt-BR" dirty="0"/>
              <a:t> </a:t>
            </a:r>
            <a:r>
              <a:rPr lang="pt-BR" dirty="0" err="1"/>
              <a:t>style</a:t>
            </a:r>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rtlCol="0">
            <a:noAutofit/>
          </a:bodyPr>
          <a:lstStyle>
            <a:lvl1pPr>
              <a:defRPr>
                <a:solidFill>
                  <a:schemeClr val="tx1"/>
                </a:solidFill>
                <a:latin typeface="Source Sans Pro" panose="020B0503030403020204" pitchFamily="34" charset="0"/>
                <a:ea typeface="Source Sans Pro" panose="020B0503030403020204" pitchFamily="34" charset="0"/>
              </a:defRPr>
            </a:lvl1pPr>
            <a:lvl2pPr>
              <a:defRPr>
                <a:solidFill>
                  <a:schemeClr val="tx1"/>
                </a:solidFill>
                <a:latin typeface="Source Sans Pro" panose="020B0503030403020204" pitchFamily="34" charset="0"/>
                <a:ea typeface="Source Sans Pro" panose="020B0503030403020204" pitchFamily="34" charset="0"/>
              </a:defRPr>
            </a:lvl2pPr>
            <a:lvl3pPr>
              <a:defRPr>
                <a:solidFill>
                  <a:schemeClr val="tx1"/>
                </a:solidFill>
                <a:latin typeface="Source Sans Pro" panose="020B0503030403020204" pitchFamily="34" charset="0"/>
                <a:ea typeface="Source Sans Pro" panose="020B0503030403020204" pitchFamily="34" charset="0"/>
              </a:defRPr>
            </a:lvl3pPr>
            <a:lvl4pPr>
              <a:defRPr>
                <a:solidFill>
                  <a:schemeClr val="tx1"/>
                </a:solidFill>
                <a:latin typeface="Source Sans Pro" panose="020B0503030403020204" pitchFamily="34" charset="0"/>
                <a:ea typeface="Source Sans Pro" panose="020B0503030403020204" pitchFamily="34" charset="0"/>
              </a:defRPr>
            </a:lvl4pPr>
            <a:lvl5pPr>
              <a:defRPr>
                <a:solidFill>
                  <a:schemeClr val="tx1"/>
                </a:solidFill>
                <a:latin typeface="Source Sans Pro" panose="020B0503030403020204" pitchFamily="34" charset="0"/>
                <a:ea typeface="Source Sans Pro" panose="020B0503030403020204" pitchFamily="34" charset="0"/>
              </a:defRPr>
            </a:lvl5pPr>
          </a:lstStyle>
          <a:p>
            <a:pPr lvl="0" rtl="0"/>
            <a:r>
              <a:rPr lang="pt-BR" dirty="0" err="1"/>
              <a:t>Edit</a:t>
            </a:r>
            <a:r>
              <a:rPr lang="pt-BR" dirty="0"/>
              <a:t> Master </a:t>
            </a:r>
            <a:r>
              <a:rPr lang="pt-BR" dirty="0" err="1"/>
              <a:t>text</a:t>
            </a:r>
            <a:r>
              <a:rPr lang="pt-BR" dirty="0"/>
              <a:t> </a:t>
            </a:r>
            <a:r>
              <a:rPr lang="pt-BR" dirty="0" err="1"/>
              <a:t>styles</a:t>
            </a:r>
            <a:endParaRPr lang="pt-BR" dirty="0"/>
          </a:p>
          <a:p>
            <a:pPr lvl="1" rtl="0"/>
            <a:r>
              <a:rPr lang="pt-BR" dirty="0" err="1"/>
              <a:t>Second</a:t>
            </a:r>
            <a:r>
              <a:rPr lang="pt-BR" dirty="0"/>
              <a:t> </a:t>
            </a:r>
            <a:r>
              <a:rPr lang="pt-BR" dirty="0" err="1"/>
              <a:t>level</a:t>
            </a:r>
            <a:endParaRPr lang="pt-BR" dirty="0"/>
          </a:p>
          <a:p>
            <a:pPr lvl="2" rtl="0"/>
            <a:r>
              <a:rPr lang="pt-BR" dirty="0" err="1"/>
              <a:t>Third</a:t>
            </a:r>
            <a:r>
              <a:rPr lang="pt-BR" dirty="0"/>
              <a:t> </a:t>
            </a:r>
            <a:r>
              <a:rPr lang="pt-BR" dirty="0" err="1"/>
              <a:t>level</a:t>
            </a:r>
            <a:endParaRPr lang="pt-BR" dirty="0"/>
          </a:p>
          <a:p>
            <a:pPr lvl="3" rtl="0"/>
            <a:r>
              <a:rPr lang="pt-BR" dirty="0" err="1"/>
              <a:t>Fourth</a:t>
            </a:r>
            <a:r>
              <a:rPr lang="pt-BR" dirty="0"/>
              <a:t> </a:t>
            </a:r>
            <a:r>
              <a:rPr lang="pt-BR" dirty="0" err="1"/>
              <a:t>level</a:t>
            </a:r>
            <a:endParaRPr lang="pt-BR" dirty="0"/>
          </a:p>
          <a:p>
            <a:pPr lvl="4" rtl="0"/>
            <a:r>
              <a:rPr lang="pt-BR" dirty="0" err="1"/>
              <a:t>Fifth</a:t>
            </a:r>
            <a:r>
              <a:rPr lang="pt-BR" dirty="0"/>
              <a:t> </a:t>
            </a:r>
            <a:r>
              <a:rPr lang="pt-BR" dirty="0" err="1"/>
              <a:t>level</a:t>
            </a:r>
            <a:endParaRPr lang="en-US" dirty="0"/>
          </a:p>
        </p:txBody>
      </p:sp>
      <p:pic>
        <p:nvPicPr>
          <p:cNvPr id="6" name="Imagem 5" descr="Padrão do plano de fundo&#10;&#10;Descrição gerada automaticamente">
            <a:extLst>
              <a:ext uri="{FF2B5EF4-FFF2-40B4-BE49-F238E27FC236}">
                <a16:creationId xmlns:a16="http://schemas.microsoft.com/office/drawing/2014/main" id="{106CA188-93DF-BC16-FBD7-A7160312AFFF}"/>
              </a:ext>
            </a:extLst>
          </p:cNvPr>
          <p:cNvPicPr>
            <a:picLocks noChangeAspect="1"/>
          </p:cNvPicPr>
          <p:nvPr userDrawn="1"/>
        </p:nvPicPr>
        <p:blipFill>
          <a:blip r:embed="rId3"/>
          <a:stretch>
            <a:fillRect/>
          </a:stretch>
        </p:blipFill>
        <p:spPr>
          <a:xfrm>
            <a:off x="571207" y="3142732"/>
            <a:ext cx="4534533" cy="3715268"/>
          </a:xfrm>
          <a:prstGeom prst="rect">
            <a:avLst/>
          </a:prstGeom>
        </p:spPr>
      </p:pic>
      <p:pic>
        <p:nvPicPr>
          <p:cNvPr id="7" name="Picture 2">
            <a:extLst>
              <a:ext uri="{FF2B5EF4-FFF2-40B4-BE49-F238E27FC236}">
                <a16:creationId xmlns:a16="http://schemas.microsoft.com/office/drawing/2014/main" id="{83CC8456-2AE0-641C-03C1-0316C98E3EB8}"/>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855814" y="278385"/>
            <a:ext cx="1942486" cy="49472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rtlCol="0">
            <a:noAutofit/>
          </a:bodyPr>
          <a:lstStyle>
            <a:lvl1pPr>
              <a:defRPr sz="6000">
                <a:solidFill>
                  <a:schemeClr val="tx1"/>
                </a:solidFill>
                <a:latin typeface="Source Sans Pro" panose="020B0503030403020204" pitchFamily="34" charset="0"/>
                <a:ea typeface="Source Sans Pro" panose="020B0503030403020204" pitchFamily="34" charset="0"/>
              </a:defRPr>
            </a:lvl1pPr>
          </a:lstStyle>
          <a:p>
            <a:pPr rtl="0"/>
            <a:r>
              <a:rPr lang="pt-BR" dirty="0"/>
              <a:t>Click </a:t>
            </a:r>
            <a:r>
              <a:rPr lang="pt-BR" dirty="0" err="1"/>
              <a:t>to</a:t>
            </a:r>
            <a:r>
              <a:rPr lang="pt-BR" dirty="0"/>
              <a:t> </a:t>
            </a:r>
            <a:r>
              <a:rPr lang="pt-BR" dirty="0" err="1"/>
              <a:t>edit</a:t>
            </a:r>
            <a:r>
              <a:rPr lang="pt-BR" dirty="0"/>
              <a:t> Master </a:t>
            </a:r>
            <a:r>
              <a:rPr lang="pt-BR" dirty="0" err="1"/>
              <a:t>title</a:t>
            </a:r>
            <a:r>
              <a:rPr lang="pt-BR" dirty="0"/>
              <a:t> </a:t>
            </a:r>
            <a:r>
              <a:rPr lang="pt-BR" dirty="0" err="1"/>
              <a:t>style</a:t>
            </a:r>
            <a:endParaRPr lang="en-US" dirty="0"/>
          </a:p>
        </p:txBody>
      </p:sp>
      <p:sp>
        <p:nvSpPr>
          <p:cNvPr id="11" name="Slide Number Placeholder 5">
            <a:extLst>
              <a:ext uri="{FF2B5EF4-FFF2-40B4-BE49-F238E27FC236}">
                <a16:creationId xmlns:a16="http://schemas.microsoft.com/office/drawing/2014/main" id="{B9293C6B-D94F-304A-A8F4-8745DAD9DF47}"/>
              </a:ext>
            </a:extLst>
          </p:cNvPr>
          <p:cNvSpPr>
            <a:spLocks noGrp="1"/>
          </p:cNvSpPr>
          <p:nvPr>
            <p:ph type="sldNum" sz="quarter" idx="12"/>
          </p:nvPr>
        </p:nvSpPr>
        <p:spPr>
          <a:xfrm>
            <a:off x="9029700" y="6356350"/>
            <a:ext cx="2743200" cy="365125"/>
          </a:xfrm>
          <a:prstGeom prst="rect">
            <a:avLst/>
          </a:prstGeom>
        </p:spPr>
        <p:txBody>
          <a:bodyPr rtlCol="0"/>
          <a:lstStyle>
            <a:lvl1pPr>
              <a:defRPr>
                <a:latin typeface="Source Sans Pro" panose="020B0503030403020204" pitchFamily="34" charset="0"/>
                <a:ea typeface="Source Sans Pro" panose="020B0503030403020204" pitchFamily="34" charset="0"/>
              </a:defRPr>
            </a:lvl1pPr>
          </a:lstStyle>
          <a:p>
            <a:fld id="{B6A95138-A96E-2F42-A959-2EFD44FE4AB7}" type="slidenum">
              <a:rPr lang="en-US" smtClean="0"/>
              <a:pPr/>
              <a:t>‹nº›</a:t>
            </a:fld>
            <a:endParaRPr lang="en-US" dirty="0"/>
          </a:p>
        </p:txBody>
      </p:sp>
      <p:pic>
        <p:nvPicPr>
          <p:cNvPr id="2" name="Picture 2">
            <a:extLst>
              <a:ext uri="{FF2B5EF4-FFF2-40B4-BE49-F238E27FC236}">
                <a16:creationId xmlns:a16="http://schemas.microsoft.com/office/drawing/2014/main" id="{8ED6FAD6-1C69-D594-743F-086BB90B5E9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932014" y="317785"/>
            <a:ext cx="1942486" cy="49472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E1052960-4B1D-1401-D8B1-9942EB0C9923}"/>
              </a:ext>
            </a:extLst>
          </p:cNvPr>
          <p:cNvSpPr/>
          <p:nvPr userDrawn="1"/>
        </p:nvSpPr>
        <p:spPr>
          <a:xfrm>
            <a:off x="873" y="-863"/>
            <a:ext cx="12188658" cy="1143868"/>
          </a:xfrm>
          <a:prstGeom prst="rect">
            <a:avLst/>
          </a:prstGeom>
          <a:solidFill>
            <a:srgbClr val="002846">
              <a:alpha val="9764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latin typeface="Source Sans Pro" panose="020B0503030403020204" pitchFamily="34" charset="0"/>
                <a:ea typeface="Source Sans Pro" panose="020B0503030403020204" pitchFamily="34" charset="0"/>
              </a:defRPr>
            </a:lvl1pPr>
          </a:lstStyle>
          <a:p>
            <a:pPr rtl="0"/>
            <a:r>
              <a:rPr lang="pt-BR" dirty="0"/>
              <a:t>Click </a:t>
            </a:r>
            <a:r>
              <a:rPr lang="pt-BR" dirty="0" err="1"/>
              <a:t>to</a:t>
            </a:r>
            <a:r>
              <a:rPr lang="pt-BR" dirty="0"/>
              <a:t> </a:t>
            </a:r>
            <a:r>
              <a:rPr lang="pt-BR" dirty="0" err="1"/>
              <a:t>edit</a:t>
            </a:r>
            <a:r>
              <a:rPr lang="pt-BR" dirty="0"/>
              <a:t> Master </a:t>
            </a:r>
            <a:r>
              <a:rPr lang="pt-BR" dirty="0" err="1"/>
              <a:t>title</a:t>
            </a:r>
            <a:r>
              <a:rPr lang="pt-BR" dirty="0"/>
              <a:t> </a:t>
            </a:r>
            <a:r>
              <a:rPr lang="pt-BR" dirty="0" err="1"/>
              <a:t>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rtlCol="0">
            <a:noAutofit/>
          </a:bodyPr>
          <a:lstStyle>
            <a:lvl1pPr>
              <a:defRPr>
                <a:solidFill>
                  <a:schemeClr val="tx1"/>
                </a:solidFill>
                <a:latin typeface="Source Sans Pro" panose="020B0503030403020204" pitchFamily="34" charset="0"/>
                <a:ea typeface="Source Sans Pro" panose="020B0503030403020204" pitchFamily="34" charset="0"/>
              </a:defRPr>
            </a:lvl1pPr>
            <a:lvl2pPr>
              <a:defRPr>
                <a:solidFill>
                  <a:schemeClr val="tx1"/>
                </a:solidFill>
                <a:latin typeface="Source Sans Pro" panose="020B0503030403020204" pitchFamily="34" charset="0"/>
                <a:ea typeface="Source Sans Pro" panose="020B0503030403020204" pitchFamily="34" charset="0"/>
              </a:defRPr>
            </a:lvl2pPr>
            <a:lvl3pPr>
              <a:defRPr>
                <a:solidFill>
                  <a:schemeClr val="tx1"/>
                </a:solidFill>
                <a:latin typeface="Source Sans Pro" panose="020B0503030403020204" pitchFamily="34" charset="0"/>
                <a:ea typeface="Source Sans Pro" panose="020B0503030403020204" pitchFamily="34" charset="0"/>
              </a:defRPr>
            </a:lvl3pPr>
            <a:lvl4pPr>
              <a:defRPr>
                <a:solidFill>
                  <a:schemeClr val="tx1"/>
                </a:solidFill>
                <a:latin typeface="Source Sans Pro" panose="020B0503030403020204" pitchFamily="34" charset="0"/>
                <a:ea typeface="Source Sans Pro" panose="020B0503030403020204" pitchFamily="34" charset="0"/>
              </a:defRPr>
            </a:lvl4pPr>
            <a:lvl5pPr>
              <a:defRPr>
                <a:solidFill>
                  <a:schemeClr val="tx1"/>
                </a:solidFill>
                <a:latin typeface="Source Sans Pro" panose="020B0503030403020204" pitchFamily="34" charset="0"/>
                <a:ea typeface="Source Sans Pro" panose="020B0503030403020204" pitchFamily="34" charset="0"/>
              </a:defRPr>
            </a:lvl5pPr>
          </a:lstStyle>
          <a:p>
            <a:pPr lvl="0" rtl="0"/>
            <a:r>
              <a:rPr lang="pt-BR" dirty="0" err="1"/>
              <a:t>Edit</a:t>
            </a:r>
            <a:r>
              <a:rPr lang="pt-BR" dirty="0"/>
              <a:t> Master </a:t>
            </a:r>
            <a:r>
              <a:rPr lang="pt-BR" dirty="0" err="1"/>
              <a:t>text</a:t>
            </a:r>
            <a:r>
              <a:rPr lang="pt-BR" dirty="0"/>
              <a:t> </a:t>
            </a:r>
            <a:r>
              <a:rPr lang="pt-BR" dirty="0" err="1"/>
              <a:t>styles</a:t>
            </a:r>
            <a:endParaRPr lang="pt-BR" dirty="0"/>
          </a:p>
          <a:p>
            <a:pPr lvl="1" rtl="0"/>
            <a:r>
              <a:rPr lang="pt-BR" dirty="0" err="1"/>
              <a:t>Second</a:t>
            </a:r>
            <a:r>
              <a:rPr lang="pt-BR" dirty="0"/>
              <a:t> </a:t>
            </a:r>
            <a:r>
              <a:rPr lang="pt-BR" dirty="0" err="1"/>
              <a:t>level</a:t>
            </a:r>
            <a:endParaRPr lang="pt-BR" dirty="0"/>
          </a:p>
          <a:p>
            <a:pPr lvl="2" rtl="0"/>
            <a:r>
              <a:rPr lang="pt-BR" dirty="0" err="1"/>
              <a:t>Third</a:t>
            </a:r>
            <a:r>
              <a:rPr lang="pt-BR" dirty="0"/>
              <a:t> </a:t>
            </a:r>
            <a:r>
              <a:rPr lang="pt-BR" dirty="0" err="1"/>
              <a:t>level</a:t>
            </a:r>
            <a:endParaRPr lang="pt-BR" dirty="0"/>
          </a:p>
          <a:p>
            <a:pPr lvl="3" rtl="0"/>
            <a:r>
              <a:rPr lang="pt-BR" dirty="0" err="1"/>
              <a:t>Fourth</a:t>
            </a:r>
            <a:r>
              <a:rPr lang="pt-BR" dirty="0"/>
              <a:t> </a:t>
            </a:r>
            <a:r>
              <a:rPr lang="pt-BR" dirty="0" err="1"/>
              <a:t>level</a:t>
            </a:r>
            <a:endParaRPr lang="pt-BR" dirty="0"/>
          </a:p>
          <a:p>
            <a:pPr lvl="4" rtl="0"/>
            <a:r>
              <a:rPr lang="pt-BR" dirty="0" err="1"/>
              <a:t>Fifth</a:t>
            </a:r>
            <a:r>
              <a:rPr lang="pt-BR" dirty="0"/>
              <a:t> </a:t>
            </a:r>
            <a:r>
              <a:rPr lang="pt-BR" dirty="0" err="1"/>
              <a:t>level</a:t>
            </a:r>
            <a:endParaRPr lang="en-US" dirty="0"/>
          </a:p>
        </p:txBody>
      </p:sp>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a:prstGeom prst="rect">
            <a:avLst/>
          </a:prstGeom>
        </p:spPr>
        <p:txBody>
          <a:bodyPr rtlCol="0"/>
          <a:lstStyle>
            <a:lvl1pPr>
              <a:defRPr>
                <a:latin typeface="Source Sans Pro" panose="020B0503030403020204" pitchFamily="34" charset="0"/>
                <a:ea typeface="Source Sans Pro" panose="020B0503030403020204" pitchFamily="34" charset="0"/>
              </a:defRPr>
            </a:lvl1pPr>
          </a:lstStyle>
          <a:p>
            <a:fld id="{B6A95138-A96E-2F42-A959-2EFD44FE4AB7}" type="slidenum">
              <a:rPr lang="en-US" smtClean="0"/>
              <a:pPr/>
              <a:t>‹nº›</a:t>
            </a:fld>
            <a:endParaRPr lang="en-US" dirty="0"/>
          </a:p>
        </p:txBody>
      </p:sp>
      <p:pic>
        <p:nvPicPr>
          <p:cNvPr id="5" name="Picture 2">
            <a:extLst>
              <a:ext uri="{FF2B5EF4-FFF2-40B4-BE49-F238E27FC236}">
                <a16:creationId xmlns:a16="http://schemas.microsoft.com/office/drawing/2014/main" id="{590F1282-BBAB-31A0-7070-8DF5CE112D8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871599" y="374507"/>
            <a:ext cx="1942486" cy="49472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E81FAF4A-F2FF-E386-712F-2FB50E85A339}"/>
              </a:ext>
            </a:extLst>
          </p:cNvPr>
          <p:cNvSpPr/>
          <p:nvPr userDrawn="1"/>
        </p:nvSpPr>
        <p:spPr>
          <a:xfrm>
            <a:off x="873" y="-863"/>
            <a:ext cx="12188658" cy="1143868"/>
          </a:xfrm>
          <a:prstGeom prst="rect">
            <a:avLst/>
          </a:prstGeom>
          <a:solidFill>
            <a:srgbClr val="002846">
              <a:alpha val="9764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Title 1">
            <a:extLst>
              <a:ext uri="{FF2B5EF4-FFF2-40B4-BE49-F238E27FC236}">
                <a16:creationId xmlns:a16="http://schemas.microsoft.com/office/drawing/2014/main" id="{2CEC7003-BF6D-1A45-8C4D-387CA8F02C29}"/>
              </a:ext>
            </a:extLst>
          </p:cNvPr>
          <p:cNvSpPr>
            <a:spLocks noGrp="1"/>
          </p:cNvSpPr>
          <p:nvPr>
            <p:ph type="title" hasCustomPrompt="1"/>
          </p:nvPr>
        </p:nvSpPr>
        <p:spPr>
          <a:xfrm>
            <a:off x="419100" y="365125"/>
            <a:ext cx="9034272" cy="474119"/>
          </a:xfrm>
        </p:spPr>
        <p:txBody>
          <a:bodyPr rtlCol="0">
            <a:noAutofit/>
          </a:bodyPr>
          <a:lstStyle>
            <a:lvl1pPr>
              <a:defRPr sz="4000">
                <a:solidFill>
                  <a:schemeClr val="bg1"/>
                </a:solidFill>
                <a:latin typeface="Source Sans Pro" panose="020B0503030403020204" pitchFamily="34" charset="0"/>
                <a:ea typeface="Source Sans Pro" panose="020B0503030403020204" pitchFamily="34" charset="0"/>
              </a:defRPr>
            </a:lvl1pPr>
          </a:lstStyle>
          <a:p>
            <a:pPr rtl="0"/>
            <a:r>
              <a:rPr lang="pt-BR" dirty="0"/>
              <a:t>Click </a:t>
            </a:r>
            <a:r>
              <a:rPr lang="pt-BR" dirty="0" err="1"/>
              <a:t>to</a:t>
            </a:r>
            <a:r>
              <a:rPr lang="pt-BR" dirty="0"/>
              <a:t> </a:t>
            </a:r>
            <a:r>
              <a:rPr lang="pt-BR" dirty="0" err="1"/>
              <a:t>edit</a:t>
            </a:r>
            <a:r>
              <a:rPr lang="pt-BR" dirty="0"/>
              <a:t> Master </a:t>
            </a:r>
            <a:r>
              <a:rPr lang="pt-BR" dirty="0" err="1"/>
              <a:t>title</a:t>
            </a:r>
            <a:r>
              <a:rPr lang="pt-BR" dirty="0"/>
              <a:t> </a:t>
            </a:r>
            <a:r>
              <a:rPr lang="pt-BR" dirty="0" err="1"/>
              <a:t>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rtlCol="0">
            <a:noAutofit/>
          </a:bodyPr>
          <a:lstStyle>
            <a:lvl1pPr>
              <a:defRPr>
                <a:solidFill>
                  <a:schemeClr val="tx1"/>
                </a:solidFill>
                <a:latin typeface="Source Sans Pro" panose="020B0503030403020204" pitchFamily="34" charset="0"/>
                <a:ea typeface="Source Sans Pro" panose="020B0503030403020204" pitchFamily="34" charset="0"/>
              </a:defRPr>
            </a:lvl1pPr>
            <a:lvl2pPr>
              <a:defRPr>
                <a:solidFill>
                  <a:schemeClr val="tx1"/>
                </a:solidFill>
                <a:latin typeface="Source Sans Pro" panose="020B0503030403020204" pitchFamily="34" charset="0"/>
                <a:ea typeface="Source Sans Pro" panose="020B0503030403020204" pitchFamily="34" charset="0"/>
              </a:defRPr>
            </a:lvl2pPr>
            <a:lvl3pPr>
              <a:defRPr>
                <a:solidFill>
                  <a:schemeClr val="tx1"/>
                </a:solidFill>
                <a:latin typeface="Source Sans Pro" panose="020B0503030403020204" pitchFamily="34" charset="0"/>
                <a:ea typeface="Source Sans Pro" panose="020B0503030403020204" pitchFamily="34" charset="0"/>
              </a:defRPr>
            </a:lvl3pPr>
            <a:lvl4pPr>
              <a:defRPr>
                <a:solidFill>
                  <a:schemeClr val="tx1"/>
                </a:solidFill>
                <a:latin typeface="Source Sans Pro" panose="020B0503030403020204" pitchFamily="34" charset="0"/>
                <a:ea typeface="Source Sans Pro" panose="020B0503030403020204" pitchFamily="34" charset="0"/>
              </a:defRPr>
            </a:lvl4pPr>
            <a:lvl5pPr>
              <a:defRPr>
                <a:solidFill>
                  <a:schemeClr val="tx1"/>
                </a:solidFill>
                <a:latin typeface="Source Sans Pro" panose="020B0503030403020204" pitchFamily="34" charset="0"/>
                <a:ea typeface="Source Sans Pro" panose="020B0503030403020204" pitchFamily="34" charset="0"/>
              </a:defRPr>
            </a:lvl5pPr>
          </a:lstStyle>
          <a:p>
            <a:pPr lvl="0" rtl="0"/>
            <a:r>
              <a:rPr lang="pt-BR" dirty="0" err="1"/>
              <a:t>Edit</a:t>
            </a:r>
            <a:r>
              <a:rPr lang="pt-BR" dirty="0"/>
              <a:t> Master </a:t>
            </a:r>
            <a:r>
              <a:rPr lang="pt-BR" dirty="0" err="1"/>
              <a:t>text</a:t>
            </a:r>
            <a:r>
              <a:rPr lang="pt-BR" dirty="0"/>
              <a:t> </a:t>
            </a:r>
            <a:r>
              <a:rPr lang="pt-BR" dirty="0" err="1"/>
              <a:t>styles</a:t>
            </a:r>
            <a:endParaRPr lang="pt-BR" dirty="0"/>
          </a:p>
          <a:p>
            <a:pPr lvl="1" rtl="0"/>
            <a:r>
              <a:rPr lang="pt-BR" dirty="0" err="1"/>
              <a:t>Second</a:t>
            </a:r>
            <a:r>
              <a:rPr lang="pt-BR" dirty="0"/>
              <a:t> </a:t>
            </a:r>
            <a:r>
              <a:rPr lang="pt-BR" dirty="0" err="1"/>
              <a:t>level</a:t>
            </a:r>
            <a:endParaRPr lang="pt-BR" dirty="0"/>
          </a:p>
          <a:p>
            <a:pPr lvl="2" rtl="0"/>
            <a:r>
              <a:rPr lang="pt-BR" dirty="0" err="1"/>
              <a:t>Third</a:t>
            </a:r>
            <a:r>
              <a:rPr lang="pt-BR" dirty="0"/>
              <a:t> </a:t>
            </a:r>
            <a:r>
              <a:rPr lang="pt-BR" dirty="0" err="1"/>
              <a:t>level</a:t>
            </a:r>
            <a:endParaRPr lang="pt-BR" dirty="0"/>
          </a:p>
          <a:p>
            <a:pPr lvl="3" rtl="0"/>
            <a:r>
              <a:rPr lang="pt-BR" dirty="0" err="1"/>
              <a:t>Fourth</a:t>
            </a:r>
            <a:r>
              <a:rPr lang="pt-BR" dirty="0"/>
              <a:t> </a:t>
            </a:r>
            <a:r>
              <a:rPr lang="pt-BR" dirty="0" err="1"/>
              <a:t>level</a:t>
            </a:r>
            <a:endParaRPr lang="pt-BR" dirty="0"/>
          </a:p>
          <a:p>
            <a:pPr lvl="4" rtl="0"/>
            <a:r>
              <a:rPr lang="pt-BR" dirty="0" err="1"/>
              <a:t>Fifth</a:t>
            </a:r>
            <a:r>
              <a:rPr lang="pt-BR" dirty="0"/>
              <a:t> </a:t>
            </a:r>
            <a:r>
              <a:rPr lang="pt-BR" dirty="0" err="1"/>
              <a:t>level</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a:prstGeom prst="rect">
            <a:avLst/>
          </a:prstGeom>
        </p:spPr>
        <p:txBody>
          <a:bodyPr rtlCol="0"/>
          <a:lstStyle>
            <a:lvl1pPr>
              <a:defRPr>
                <a:latin typeface="Source Sans Pro" panose="020B0503030403020204" pitchFamily="34" charset="0"/>
                <a:ea typeface="Source Sans Pro" panose="020B0503030403020204" pitchFamily="34" charset="0"/>
              </a:defRPr>
            </a:lvl1pPr>
          </a:lstStyle>
          <a:p>
            <a:fld id="{B6A95138-A96E-2F42-A959-2EFD44FE4AB7}" type="slidenum">
              <a:rPr lang="en-US" smtClean="0"/>
              <a:pPr/>
              <a:t>‹nº›</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rtlCol="0">
            <a:noAutofit/>
          </a:bodyPr>
          <a:lstStyle>
            <a:lvl1pPr>
              <a:defRPr>
                <a:solidFill>
                  <a:schemeClr val="tx1"/>
                </a:solidFill>
                <a:latin typeface="Source Sans Pro" panose="020B0503030403020204" pitchFamily="34" charset="0"/>
                <a:ea typeface="Source Sans Pro" panose="020B0503030403020204" pitchFamily="34" charset="0"/>
              </a:defRPr>
            </a:lvl1pPr>
            <a:lvl2pPr>
              <a:defRPr>
                <a:solidFill>
                  <a:schemeClr val="tx1"/>
                </a:solidFill>
                <a:latin typeface="Source Sans Pro" panose="020B0503030403020204" pitchFamily="34" charset="0"/>
                <a:ea typeface="Source Sans Pro" panose="020B0503030403020204" pitchFamily="34" charset="0"/>
              </a:defRPr>
            </a:lvl2pPr>
            <a:lvl3pPr>
              <a:defRPr>
                <a:solidFill>
                  <a:schemeClr val="tx1"/>
                </a:solidFill>
                <a:latin typeface="Source Sans Pro" panose="020B0503030403020204" pitchFamily="34" charset="0"/>
                <a:ea typeface="Source Sans Pro" panose="020B0503030403020204" pitchFamily="34" charset="0"/>
              </a:defRPr>
            </a:lvl3pPr>
            <a:lvl4pPr>
              <a:defRPr>
                <a:solidFill>
                  <a:schemeClr val="tx1"/>
                </a:solidFill>
                <a:latin typeface="Source Sans Pro" panose="020B0503030403020204" pitchFamily="34" charset="0"/>
                <a:ea typeface="Source Sans Pro" panose="020B0503030403020204" pitchFamily="34" charset="0"/>
              </a:defRPr>
            </a:lvl4pPr>
            <a:lvl5pPr>
              <a:defRPr>
                <a:solidFill>
                  <a:schemeClr val="tx1"/>
                </a:solidFill>
                <a:latin typeface="Source Sans Pro" panose="020B0503030403020204" pitchFamily="34" charset="0"/>
                <a:ea typeface="Source Sans Pro" panose="020B0503030403020204" pitchFamily="34" charset="0"/>
              </a:defRPr>
            </a:lvl5pPr>
          </a:lstStyle>
          <a:p>
            <a:pPr lvl="0" rtl="0"/>
            <a:r>
              <a:rPr lang="pt-BR" dirty="0" err="1"/>
              <a:t>Edit</a:t>
            </a:r>
            <a:r>
              <a:rPr lang="pt-BR" dirty="0"/>
              <a:t> Master </a:t>
            </a:r>
            <a:r>
              <a:rPr lang="pt-BR" dirty="0" err="1"/>
              <a:t>text</a:t>
            </a:r>
            <a:r>
              <a:rPr lang="pt-BR" dirty="0"/>
              <a:t> </a:t>
            </a:r>
            <a:r>
              <a:rPr lang="pt-BR" dirty="0" err="1"/>
              <a:t>styles</a:t>
            </a:r>
            <a:endParaRPr lang="pt-BR" dirty="0"/>
          </a:p>
          <a:p>
            <a:pPr lvl="1" rtl="0"/>
            <a:r>
              <a:rPr lang="pt-BR" dirty="0" err="1"/>
              <a:t>Second</a:t>
            </a:r>
            <a:r>
              <a:rPr lang="pt-BR" dirty="0"/>
              <a:t> </a:t>
            </a:r>
            <a:r>
              <a:rPr lang="pt-BR" dirty="0" err="1"/>
              <a:t>level</a:t>
            </a:r>
            <a:endParaRPr lang="pt-BR" dirty="0"/>
          </a:p>
          <a:p>
            <a:pPr lvl="2" rtl="0"/>
            <a:r>
              <a:rPr lang="pt-BR" dirty="0" err="1"/>
              <a:t>Third</a:t>
            </a:r>
            <a:r>
              <a:rPr lang="pt-BR" dirty="0"/>
              <a:t> </a:t>
            </a:r>
            <a:r>
              <a:rPr lang="pt-BR" dirty="0" err="1"/>
              <a:t>level</a:t>
            </a:r>
            <a:endParaRPr lang="pt-BR" dirty="0"/>
          </a:p>
          <a:p>
            <a:pPr lvl="3" rtl="0"/>
            <a:r>
              <a:rPr lang="pt-BR" dirty="0" err="1"/>
              <a:t>Fourth</a:t>
            </a:r>
            <a:r>
              <a:rPr lang="pt-BR" dirty="0"/>
              <a:t> </a:t>
            </a:r>
            <a:r>
              <a:rPr lang="pt-BR" dirty="0" err="1"/>
              <a:t>level</a:t>
            </a:r>
            <a:endParaRPr lang="pt-BR" dirty="0"/>
          </a:p>
          <a:p>
            <a:pPr lvl="4" rtl="0"/>
            <a:r>
              <a:rPr lang="pt-BR" dirty="0" err="1"/>
              <a:t>Fifth</a:t>
            </a:r>
            <a:r>
              <a:rPr lang="pt-BR" dirty="0"/>
              <a:t> </a:t>
            </a:r>
            <a:r>
              <a:rPr lang="pt-BR" dirty="0" err="1"/>
              <a:t>level</a:t>
            </a:r>
            <a:endParaRPr lang="en-US" dirty="0"/>
          </a:p>
        </p:txBody>
      </p:sp>
      <p:pic>
        <p:nvPicPr>
          <p:cNvPr id="3" name="Picture 2">
            <a:extLst>
              <a:ext uri="{FF2B5EF4-FFF2-40B4-BE49-F238E27FC236}">
                <a16:creationId xmlns:a16="http://schemas.microsoft.com/office/drawing/2014/main" id="{0FFE61BF-E6EE-9E5E-ABCC-FD6307C1EB4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871599" y="374507"/>
            <a:ext cx="1942486" cy="49472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B757F57-8F07-E10F-25EA-5A76C36AFB2A}"/>
              </a:ext>
            </a:extLst>
          </p:cNvPr>
          <p:cNvSpPr/>
          <p:nvPr userDrawn="1"/>
        </p:nvSpPr>
        <p:spPr>
          <a:xfrm>
            <a:off x="873" y="-863"/>
            <a:ext cx="12188658" cy="1143868"/>
          </a:xfrm>
          <a:prstGeom prst="rect">
            <a:avLst/>
          </a:prstGeom>
          <a:solidFill>
            <a:srgbClr val="002846">
              <a:alpha val="9764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rtlCol="0">
            <a:noAutofit/>
          </a:bodyPr>
          <a:lstStyle>
            <a:lvl1pPr>
              <a:defRPr sz="4000">
                <a:solidFill>
                  <a:schemeClr val="bg1"/>
                </a:solidFill>
                <a:latin typeface="Source Sans Pro" panose="020B0503030403020204" pitchFamily="34" charset="0"/>
                <a:ea typeface="Source Sans Pro" panose="020B0503030403020204" pitchFamily="34" charset="0"/>
              </a:defRPr>
            </a:lvl1pPr>
          </a:lstStyle>
          <a:p>
            <a:pPr rtl="0"/>
            <a:r>
              <a:rPr lang="pt-BR" dirty="0"/>
              <a:t>Click </a:t>
            </a:r>
            <a:r>
              <a:rPr lang="pt-BR" dirty="0" err="1"/>
              <a:t>to</a:t>
            </a:r>
            <a:r>
              <a:rPr lang="pt-BR" dirty="0"/>
              <a:t> </a:t>
            </a:r>
            <a:r>
              <a:rPr lang="pt-BR" dirty="0" err="1"/>
              <a:t>edit</a:t>
            </a:r>
            <a:r>
              <a:rPr lang="pt-BR" dirty="0"/>
              <a:t> Master </a:t>
            </a:r>
            <a:r>
              <a:rPr lang="pt-BR" dirty="0" err="1"/>
              <a:t>title</a:t>
            </a:r>
            <a:r>
              <a:rPr lang="pt-BR" dirty="0"/>
              <a:t> </a:t>
            </a:r>
            <a:r>
              <a:rPr lang="pt-BR" dirty="0" err="1"/>
              <a:t>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rtlCol="0">
            <a:noAutofit/>
          </a:bodyPr>
          <a:lstStyle>
            <a:lvl1pPr>
              <a:defRPr>
                <a:latin typeface="Source Sans Pro" panose="020B0503030403020204" pitchFamily="34" charset="0"/>
                <a:ea typeface="Source Sans Pro" panose="020B0503030403020204" pitchFamily="34" charset="0"/>
              </a:defRPr>
            </a:lvl1pPr>
            <a:lvl2pPr>
              <a:defRPr>
                <a:latin typeface="Source Sans Pro" panose="020B0503030403020204" pitchFamily="34" charset="0"/>
                <a:ea typeface="Source Sans Pro" panose="020B0503030403020204" pitchFamily="34" charset="0"/>
              </a:defRPr>
            </a:lvl2pPr>
            <a:lvl3pPr>
              <a:defRPr>
                <a:latin typeface="Source Sans Pro" panose="020B0503030403020204" pitchFamily="34" charset="0"/>
                <a:ea typeface="Source Sans Pro" panose="020B0503030403020204" pitchFamily="34" charset="0"/>
              </a:defRPr>
            </a:lvl3pPr>
            <a:lvl4pPr>
              <a:defRPr>
                <a:latin typeface="Source Sans Pro" panose="020B0503030403020204" pitchFamily="34" charset="0"/>
                <a:ea typeface="Source Sans Pro" panose="020B0503030403020204" pitchFamily="34" charset="0"/>
              </a:defRPr>
            </a:lvl4pPr>
            <a:lvl5pPr>
              <a:defRPr>
                <a:latin typeface="Source Sans Pro" panose="020B0503030403020204" pitchFamily="34" charset="0"/>
                <a:ea typeface="Source Sans Pro" panose="020B0503030403020204" pitchFamily="34" charset="0"/>
              </a:defRPr>
            </a:lvl5pPr>
          </a:lstStyle>
          <a:p>
            <a:pPr lvl="0" rtl="0"/>
            <a:r>
              <a:rPr lang="pt-BR" dirty="0" err="1"/>
              <a:t>Edit</a:t>
            </a:r>
            <a:r>
              <a:rPr lang="pt-BR" dirty="0"/>
              <a:t> Master </a:t>
            </a:r>
            <a:r>
              <a:rPr lang="pt-BR" dirty="0" err="1"/>
              <a:t>text</a:t>
            </a:r>
            <a:r>
              <a:rPr lang="pt-BR" dirty="0"/>
              <a:t> </a:t>
            </a:r>
            <a:r>
              <a:rPr lang="pt-BR" dirty="0" err="1"/>
              <a:t>styles</a:t>
            </a:r>
            <a:endParaRPr lang="pt-BR" dirty="0"/>
          </a:p>
          <a:p>
            <a:pPr lvl="1" rtl="0"/>
            <a:r>
              <a:rPr lang="pt-BR" dirty="0" err="1"/>
              <a:t>Second</a:t>
            </a:r>
            <a:r>
              <a:rPr lang="pt-BR" dirty="0"/>
              <a:t> </a:t>
            </a:r>
            <a:r>
              <a:rPr lang="pt-BR" dirty="0" err="1"/>
              <a:t>level</a:t>
            </a:r>
            <a:endParaRPr lang="pt-BR" dirty="0"/>
          </a:p>
          <a:p>
            <a:pPr lvl="2" rtl="0"/>
            <a:r>
              <a:rPr lang="pt-BR" dirty="0" err="1"/>
              <a:t>Third</a:t>
            </a:r>
            <a:r>
              <a:rPr lang="pt-BR" dirty="0"/>
              <a:t> </a:t>
            </a:r>
            <a:r>
              <a:rPr lang="pt-BR" dirty="0" err="1"/>
              <a:t>level</a:t>
            </a:r>
            <a:endParaRPr lang="pt-BR" dirty="0"/>
          </a:p>
          <a:p>
            <a:pPr lvl="3" rtl="0"/>
            <a:r>
              <a:rPr lang="pt-BR" dirty="0" err="1"/>
              <a:t>Fourth</a:t>
            </a:r>
            <a:r>
              <a:rPr lang="pt-BR" dirty="0"/>
              <a:t> </a:t>
            </a:r>
            <a:r>
              <a:rPr lang="pt-BR" dirty="0" err="1"/>
              <a:t>level</a:t>
            </a:r>
            <a:endParaRPr lang="pt-BR" dirty="0"/>
          </a:p>
          <a:p>
            <a:pPr lvl="4" rtl="0"/>
            <a:r>
              <a:rPr lang="pt-BR" dirty="0" err="1"/>
              <a:t>Fifth</a:t>
            </a:r>
            <a:r>
              <a:rPr lang="pt-BR" dirty="0"/>
              <a:t> </a:t>
            </a:r>
            <a:r>
              <a:rPr lang="pt-BR" dirty="0" err="1"/>
              <a:t>level</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a:prstGeom prst="rect">
            <a:avLst/>
          </a:prstGeom>
        </p:spPr>
        <p:txBody>
          <a:bodyPr rtlCol="0"/>
          <a:lstStyle>
            <a:lvl1pPr>
              <a:defRPr>
                <a:latin typeface="Source Sans Pro" panose="020B0503030403020204" pitchFamily="34" charset="0"/>
                <a:ea typeface="Source Sans Pro" panose="020B0503030403020204" pitchFamily="34" charset="0"/>
              </a:defRPr>
            </a:lvl1pPr>
          </a:lstStyle>
          <a:p>
            <a:fld id="{B6A95138-A96E-2F42-A959-2EFD44FE4AB7}" type="slidenum">
              <a:rPr lang="en-US" smtClean="0"/>
              <a:pPr/>
              <a:t>‹nº›</a:t>
            </a:fld>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rtlCol="0">
            <a:noAutofit/>
          </a:bodyPr>
          <a:lstStyle>
            <a:lvl1pPr>
              <a:defRPr>
                <a:latin typeface="Source Sans Pro" panose="020B0503030403020204" pitchFamily="34" charset="0"/>
                <a:ea typeface="Source Sans Pro" panose="020B0503030403020204" pitchFamily="34" charset="0"/>
              </a:defRPr>
            </a:lvl1pPr>
            <a:lvl2pPr>
              <a:defRPr>
                <a:latin typeface="Source Sans Pro" panose="020B0503030403020204" pitchFamily="34" charset="0"/>
                <a:ea typeface="Source Sans Pro" panose="020B0503030403020204" pitchFamily="34" charset="0"/>
              </a:defRPr>
            </a:lvl2pPr>
            <a:lvl3pPr>
              <a:defRPr>
                <a:latin typeface="Source Sans Pro" panose="020B0503030403020204" pitchFamily="34" charset="0"/>
                <a:ea typeface="Source Sans Pro" panose="020B0503030403020204" pitchFamily="34" charset="0"/>
              </a:defRPr>
            </a:lvl3pPr>
            <a:lvl4pPr>
              <a:defRPr>
                <a:latin typeface="Source Sans Pro" panose="020B0503030403020204" pitchFamily="34" charset="0"/>
                <a:ea typeface="Source Sans Pro" panose="020B0503030403020204" pitchFamily="34" charset="0"/>
              </a:defRPr>
            </a:lvl4pPr>
            <a:lvl5pPr>
              <a:defRPr>
                <a:latin typeface="Source Sans Pro" panose="020B0503030403020204" pitchFamily="34" charset="0"/>
                <a:ea typeface="Source Sans Pro" panose="020B0503030403020204" pitchFamily="34" charset="0"/>
              </a:defRPr>
            </a:lvl5pPr>
          </a:lstStyle>
          <a:p>
            <a:pPr lvl="0" rtl="0"/>
            <a:r>
              <a:rPr lang="pt-BR" dirty="0" err="1"/>
              <a:t>Edit</a:t>
            </a:r>
            <a:r>
              <a:rPr lang="pt-BR" dirty="0"/>
              <a:t> Master </a:t>
            </a:r>
            <a:r>
              <a:rPr lang="pt-BR" dirty="0" err="1"/>
              <a:t>text</a:t>
            </a:r>
            <a:r>
              <a:rPr lang="pt-BR" dirty="0"/>
              <a:t> </a:t>
            </a:r>
            <a:r>
              <a:rPr lang="pt-BR" dirty="0" err="1"/>
              <a:t>styles</a:t>
            </a:r>
            <a:endParaRPr lang="pt-BR" dirty="0"/>
          </a:p>
          <a:p>
            <a:pPr lvl="1" rtl="0"/>
            <a:r>
              <a:rPr lang="pt-BR" dirty="0" err="1"/>
              <a:t>Second</a:t>
            </a:r>
            <a:r>
              <a:rPr lang="pt-BR" dirty="0"/>
              <a:t> </a:t>
            </a:r>
            <a:r>
              <a:rPr lang="pt-BR" dirty="0" err="1"/>
              <a:t>level</a:t>
            </a:r>
            <a:endParaRPr lang="pt-BR" dirty="0"/>
          </a:p>
          <a:p>
            <a:pPr lvl="2" rtl="0"/>
            <a:r>
              <a:rPr lang="pt-BR" dirty="0" err="1"/>
              <a:t>Third</a:t>
            </a:r>
            <a:r>
              <a:rPr lang="pt-BR" dirty="0"/>
              <a:t> </a:t>
            </a:r>
            <a:r>
              <a:rPr lang="pt-BR" dirty="0" err="1"/>
              <a:t>level</a:t>
            </a:r>
            <a:endParaRPr lang="pt-BR" dirty="0"/>
          </a:p>
          <a:p>
            <a:pPr lvl="3" rtl="0"/>
            <a:r>
              <a:rPr lang="pt-BR" dirty="0" err="1"/>
              <a:t>Fourth</a:t>
            </a:r>
            <a:r>
              <a:rPr lang="pt-BR" dirty="0"/>
              <a:t> </a:t>
            </a:r>
            <a:r>
              <a:rPr lang="pt-BR" dirty="0" err="1"/>
              <a:t>level</a:t>
            </a:r>
            <a:endParaRPr lang="pt-BR" dirty="0"/>
          </a:p>
          <a:p>
            <a:pPr lvl="4" rtl="0"/>
            <a:r>
              <a:rPr lang="pt-BR" dirty="0" err="1"/>
              <a:t>Fifth</a:t>
            </a:r>
            <a:r>
              <a:rPr lang="pt-BR" dirty="0"/>
              <a:t> </a:t>
            </a:r>
            <a:r>
              <a:rPr lang="pt-BR" dirty="0" err="1"/>
              <a:t>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rtlCol="0">
            <a:noAutofit/>
          </a:bodyPr>
          <a:lstStyle>
            <a:lvl1pPr>
              <a:defRPr>
                <a:latin typeface="Source Sans Pro" panose="020B0503030403020204" pitchFamily="34" charset="0"/>
                <a:ea typeface="Source Sans Pro" panose="020B0503030403020204" pitchFamily="34" charset="0"/>
              </a:defRPr>
            </a:lvl1pPr>
            <a:lvl2pPr>
              <a:defRPr>
                <a:latin typeface="Source Sans Pro" panose="020B0503030403020204" pitchFamily="34" charset="0"/>
                <a:ea typeface="Source Sans Pro" panose="020B0503030403020204" pitchFamily="34" charset="0"/>
              </a:defRPr>
            </a:lvl2pPr>
            <a:lvl3pPr>
              <a:defRPr>
                <a:latin typeface="Source Sans Pro" panose="020B0503030403020204" pitchFamily="34" charset="0"/>
                <a:ea typeface="Source Sans Pro" panose="020B0503030403020204" pitchFamily="34" charset="0"/>
              </a:defRPr>
            </a:lvl3pPr>
            <a:lvl4pPr>
              <a:defRPr>
                <a:latin typeface="Source Sans Pro" panose="020B0503030403020204" pitchFamily="34" charset="0"/>
                <a:ea typeface="Source Sans Pro" panose="020B0503030403020204" pitchFamily="34" charset="0"/>
              </a:defRPr>
            </a:lvl4pPr>
            <a:lvl5pPr>
              <a:defRPr>
                <a:latin typeface="Source Sans Pro" panose="020B0503030403020204" pitchFamily="34" charset="0"/>
                <a:ea typeface="Source Sans Pro" panose="020B0503030403020204" pitchFamily="34" charset="0"/>
              </a:defRPr>
            </a:lvl5pPr>
          </a:lstStyle>
          <a:p>
            <a:pPr lvl="0" rtl="0"/>
            <a:r>
              <a:rPr lang="pt-BR" dirty="0" err="1"/>
              <a:t>Edit</a:t>
            </a:r>
            <a:r>
              <a:rPr lang="pt-BR" dirty="0"/>
              <a:t> Master </a:t>
            </a:r>
            <a:r>
              <a:rPr lang="pt-BR" dirty="0" err="1"/>
              <a:t>text</a:t>
            </a:r>
            <a:r>
              <a:rPr lang="pt-BR" dirty="0"/>
              <a:t> </a:t>
            </a:r>
            <a:r>
              <a:rPr lang="pt-BR" dirty="0" err="1"/>
              <a:t>styles</a:t>
            </a:r>
            <a:endParaRPr lang="pt-BR" dirty="0"/>
          </a:p>
          <a:p>
            <a:pPr lvl="1" rtl="0"/>
            <a:r>
              <a:rPr lang="pt-BR" dirty="0" err="1"/>
              <a:t>Second</a:t>
            </a:r>
            <a:r>
              <a:rPr lang="pt-BR" dirty="0"/>
              <a:t> </a:t>
            </a:r>
            <a:r>
              <a:rPr lang="pt-BR" dirty="0" err="1"/>
              <a:t>level</a:t>
            </a:r>
            <a:endParaRPr lang="pt-BR" dirty="0"/>
          </a:p>
          <a:p>
            <a:pPr lvl="2" rtl="0"/>
            <a:r>
              <a:rPr lang="pt-BR" dirty="0" err="1"/>
              <a:t>Third</a:t>
            </a:r>
            <a:r>
              <a:rPr lang="pt-BR" dirty="0"/>
              <a:t> </a:t>
            </a:r>
            <a:r>
              <a:rPr lang="pt-BR" dirty="0" err="1"/>
              <a:t>level</a:t>
            </a:r>
            <a:endParaRPr lang="pt-BR" dirty="0"/>
          </a:p>
          <a:p>
            <a:pPr lvl="3" rtl="0"/>
            <a:r>
              <a:rPr lang="pt-BR" dirty="0" err="1"/>
              <a:t>Fourth</a:t>
            </a:r>
            <a:r>
              <a:rPr lang="pt-BR" dirty="0"/>
              <a:t> </a:t>
            </a:r>
            <a:r>
              <a:rPr lang="pt-BR" dirty="0" err="1"/>
              <a:t>level</a:t>
            </a:r>
            <a:endParaRPr lang="pt-BR" dirty="0"/>
          </a:p>
          <a:p>
            <a:pPr lvl="4" rtl="0"/>
            <a:r>
              <a:rPr lang="pt-BR" dirty="0" err="1"/>
              <a:t>Fifth</a:t>
            </a:r>
            <a:r>
              <a:rPr lang="pt-BR" dirty="0"/>
              <a:t> </a:t>
            </a:r>
            <a:r>
              <a:rPr lang="pt-BR" dirty="0" err="1"/>
              <a:t>level</a:t>
            </a:r>
            <a:endParaRPr lang="en-US" dirty="0"/>
          </a:p>
        </p:txBody>
      </p:sp>
      <p:pic>
        <p:nvPicPr>
          <p:cNvPr id="3" name="Picture 2">
            <a:extLst>
              <a:ext uri="{FF2B5EF4-FFF2-40B4-BE49-F238E27FC236}">
                <a16:creationId xmlns:a16="http://schemas.microsoft.com/office/drawing/2014/main" id="{A058CAD1-5A20-D483-5A6D-1DD73C7983A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871599" y="374507"/>
            <a:ext cx="1942486" cy="49472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FC02C14-6ACB-92BF-1BAF-4BE661D31A52}"/>
              </a:ext>
            </a:extLst>
          </p:cNvPr>
          <p:cNvSpPr/>
          <p:nvPr userDrawn="1"/>
        </p:nvSpPr>
        <p:spPr>
          <a:xfrm>
            <a:off x="873" y="-863"/>
            <a:ext cx="12188658" cy="1143868"/>
          </a:xfrm>
          <a:prstGeom prst="rect">
            <a:avLst/>
          </a:prstGeom>
          <a:solidFill>
            <a:srgbClr val="002846">
              <a:alpha val="9764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dirty="0"/>
              <a:t>Click </a:t>
            </a:r>
            <a:r>
              <a:rPr lang="pt-BR" dirty="0" err="1"/>
              <a:t>to</a:t>
            </a:r>
            <a:r>
              <a:rPr lang="pt-BR" dirty="0"/>
              <a:t> </a:t>
            </a:r>
            <a:r>
              <a:rPr lang="pt-BR" dirty="0" err="1"/>
              <a:t>edit</a:t>
            </a:r>
            <a:r>
              <a:rPr lang="pt-BR" dirty="0"/>
              <a:t> Master </a:t>
            </a:r>
            <a:r>
              <a:rPr lang="pt-BR" dirty="0" err="1"/>
              <a:t>title</a:t>
            </a:r>
            <a:r>
              <a:rPr lang="pt-BR" dirty="0"/>
              <a:t> </a:t>
            </a:r>
            <a:r>
              <a:rPr lang="pt-BR" dirty="0" err="1"/>
              <a:t>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a:prstGeom prst="rect">
            <a:avLst/>
          </a:prstGeom>
        </p:spPr>
        <p:txBody>
          <a:bodyPr rtlCol="0">
            <a:noAutofit/>
          </a:bodyPr>
          <a:lstStyle>
            <a:lvl1pPr>
              <a:defRPr>
                <a:latin typeface="Source Sans Pro" panose="020B0503030403020204" pitchFamily="34" charset="0"/>
                <a:ea typeface="Source Sans Pro" panose="020B0503030403020204" pitchFamily="34" charset="0"/>
              </a:defRPr>
            </a:lvl1pPr>
          </a:lstStyle>
          <a:p>
            <a:fld id="{B6A95138-A96E-2F42-A959-2EFD44FE4AB7}" type="slidenum">
              <a:rPr lang="en-US" smtClean="0"/>
              <a:pPr/>
              <a:t>‹nº›</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dirty="0" err="1"/>
              <a:t>Edit</a:t>
            </a:r>
            <a:r>
              <a:rPr lang="pt-BR" dirty="0"/>
              <a:t> Master </a:t>
            </a:r>
            <a:r>
              <a:rPr lang="pt-BR" dirty="0" err="1"/>
              <a:t>text</a:t>
            </a:r>
            <a:r>
              <a:rPr lang="pt-BR" dirty="0"/>
              <a:t> </a:t>
            </a:r>
            <a:r>
              <a:rPr lang="pt-BR" dirty="0" err="1"/>
              <a:t>styles</a:t>
            </a:r>
            <a:endParaRPr lang="pt-BR" dirty="0"/>
          </a:p>
          <a:p>
            <a:pPr lvl="1" rtl="0"/>
            <a:r>
              <a:rPr lang="pt-BR" dirty="0" err="1"/>
              <a:t>Second</a:t>
            </a:r>
            <a:r>
              <a:rPr lang="pt-BR" dirty="0"/>
              <a:t> </a:t>
            </a:r>
            <a:r>
              <a:rPr lang="pt-BR" dirty="0" err="1"/>
              <a:t>level</a:t>
            </a:r>
            <a:endParaRPr lang="pt-BR" dirty="0"/>
          </a:p>
          <a:p>
            <a:pPr lvl="2" rtl="0"/>
            <a:r>
              <a:rPr lang="pt-BR" dirty="0" err="1"/>
              <a:t>Third</a:t>
            </a:r>
            <a:r>
              <a:rPr lang="pt-BR" dirty="0"/>
              <a:t> </a:t>
            </a:r>
            <a:r>
              <a:rPr lang="pt-BR" dirty="0" err="1"/>
              <a:t>level</a:t>
            </a:r>
            <a:endParaRPr lang="pt-BR" dirty="0"/>
          </a:p>
          <a:p>
            <a:pPr lvl="3" rtl="0"/>
            <a:r>
              <a:rPr lang="pt-BR" dirty="0" err="1"/>
              <a:t>Fourth</a:t>
            </a:r>
            <a:r>
              <a:rPr lang="pt-BR" dirty="0"/>
              <a:t> </a:t>
            </a:r>
            <a:r>
              <a:rPr lang="pt-BR" dirty="0" err="1"/>
              <a:t>level</a:t>
            </a:r>
            <a:endParaRPr lang="pt-BR" dirty="0"/>
          </a:p>
          <a:p>
            <a:pPr lvl="4" rtl="0"/>
            <a:r>
              <a:rPr lang="pt-BR" dirty="0" err="1"/>
              <a:t>Fifth</a:t>
            </a:r>
            <a:r>
              <a:rPr lang="pt-BR" dirty="0"/>
              <a:t> </a:t>
            </a:r>
            <a:r>
              <a:rPr lang="pt-BR" dirty="0" err="1"/>
              <a:t>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rtlCol="0">
            <a:noAutofit/>
          </a:bodyPr>
          <a:lstStyle>
            <a:lvl1pPr marL="0" indent="0">
              <a:buNone/>
              <a:defRPr sz="3200" b="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stStyle>
          <a:p>
            <a:pPr lvl="0" rtl="0"/>
            <a:r>
              <a:rPr lang="pt-BR" dirty="0" err="1"/>
              <a:t>Edit</a:t>
            </a:r>
            <a:r>
              <a:rPr lang="pt-BR" dirty="0"/>
              <a:t> Master </a:t>
            </a:r>
            <a:r>
              <a:rPr lang="pt-BR" dirty="0" err="1"/>
              <a:t>text</a:t>
            </a:r>
            <a:r>
              <a:rPr lang="pt-BR" dirty="0"/>
              <a:t> </a:t>
            </a:r>
            <a:r>
              <a:rPr lang="pt-BR" dirty="0" err="1"/>
              <a:t>styles</a:t>
            </a:r>
            <a:endParaRPr lang="pt-BR" dirty="0"/>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dirty="0" err="1"/>
              <a:t>Edit</a:t>
            </a:r>
            <a:r>
              <a:rPr lang="pt-BR" dirty="0"/>
              <a:t> Master </a:t>
            </a:r>
            <a:r>
              <a:rPr lang="pt-BR" dirty="0" err="1"/>
              <a:t>text</a:t>
            </a:r>
            <a:r>
              <a:rPr lang="pt-BR" dirty="0"/>
              <a:t> </a:t>
            </a:r>
            <a:r>
              <a:rPr lang="pt-BR" dirty="0" err="1"/>
              <a:t>styles</a:t>
            </a:r>
            <a:endParaRPr lang="pt-BR" dirty="0"/>
          </a:p>
          <a:p>
            <a:pPr lvl="1" rtl="0"/>
            <a:r>
              <a:rPr lang="pt-BR" dirty="0" err="1"/>
              <a:t>Second</a:t>
            </a:r>
            <a:r>
              <a:rPr lang="pt-BR" dirty="0"/>
              <a:t> </a:t>
            </a:r>
            <a:r>
              <a:rPr lang="pt-BR" dirty="0" err="1"/>
              <a:t>level</a:t>
            </a:r>
            <a:endParaRPr lang="pt-BR" dirty="0"/>
          </a:p>
          <a:p>
            <a:pPr lvl="2" rtl="0"/>
            <a:r>
              <a:rPr lang="pt-BR" dirty="0" err="1"/>
              <a:t>Third</a:t>
            </a:r>
            <a:r>
              <a:rPr lang="pt-BR" dirty="0"/>
              <a:t> </a:t>
            </a:r>
            <a:r>
              <a:rPr lang="pt-BR" dirty="0" err="1"/>
              <a:t>level</a:t>
            </a:r>
            <a:endParaRPr lang="pt-BR" dirty="0"/>
          </a:p>
          <a:p>
            <a:pPr lvl="3" rtl="0"/>
            <a:r>
              <a:rPr lang="pt-BR" dirty="0" err="1"/>
              <a:t>Fourth</a:t>
            </a:r>
            <a:r>
              <a:rPr lang="pt-BR" dirty="0"/>
              <a:t> </a:t>
            </a:r>
            <a:r>
              <a:rPr lang="pt-BR" dirty="0" err="1"/>
              <a:t>level</a:t>
            </a:r>
            <a:endParaRPr lang="pt-BR" dirty="0"/>
          </a:p>
          <a:p>
            <a:pPr lvl="4" rtl="0"/>
            <a:r>
              <a:rPr lang="pt-BR" dirty="0" err="1"/>
              <a:t>Fifth</a:t>
            </a:r>
            <a:r>
              <a:rPr lang="pt-BR" dirty="0"/>
              <a:t> </a:t>
            </a:r>
            <a:r>
              <a:rPr lang="pt-BR" dirty="0" err="1"/>
              <a:t>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rtlCol="0">
            <a:noAutofit/>
          </a:bodyPr>
          <a:lstStyle>
            <a:lvl1pPr marL="0" indent="0">
              <a:buNone/>
              <a:defRPr sz="3200" b="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stStyle>
          <a:p>
            <a:pPr lvl="0" rtl="0"/>
            <a:r>
              <a:rPr lang="pt-BR" dirty="0" err="1"/>
              <a:t>Edit</a:t>
            </a:r>
            <a:r>
              <a:rPr lang="pt-BR" dirty="0"/>
              <a:t> Master </a:t>
            </a:r>
            <a:r>
              <a:rPr lang="pt-BR" dirty="0" err="1"/>
              <a:t>text</a:t>
            </a:r>
            <a:r>
              <a:rPr lang="pt-BR" dirty="0"/>
              <a:t> </a:t>
            </a:r>
            <a:r>
              <a:rPr lang="pt-BR" dirty="0" err="1"/>
              <a:t>styles</a:t>
            </a:r>
            <a:endParaRPr lang="pt-BR" dirty="0"/>
          </a:p>
        </p:txBody>
      </p:sp>
      <p:pic>
        <p:nvPicPr>
          <p:cNvPr id="4" name="Picture 2">
            <a:extLst>
              <a:ext uri="{FF2B5EF4-FFF2-40B4-BE49-F238E27FC236}">
                <a16:creationId xmlns:a16="http://schemas.microsoft.com/office/drawing/2014/main" id="{51910CC9-391D-7EF3-728E-EFF1B182407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871599" y="374507"/>
            <a:ext cx="1942486" cy="49472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2C67734A-53C1-D3DB-D0AE-5410ECC70E7A}"/>
              </a:ext>
            </a:extLst>
          </p:cNvPr>
          <p:cNvSpPr/>
          <p:nvPr userDrawn="1"/>
        </p:nvSpPr>
        <p:spPr>
          <a:xfrm>
            <a:off x="873" y="-863"/>
            <a:ext cx="12188658" cy="1143868"/>
          </a:xfrm>
          <a:prstGeom prst="rect">
            <a:avLst/>
          </a:prstGeom>
          <a:solidFill>
            <a:srgbClr val="002846">
              <a:alpha val="9764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dirty="0"/>
              <a:t>Click </a:t>
            </a:r>
            <a:r>
              <a:rPr lang="pt-BR" dirty="0" err="1"/>
              <a:t>to</a:t>
            </a:r>
            <a:r>
              <a:rPr lang="pt-BR" dirty="0"/>
              <a:t> </a:t>
            </a:r>
            <a:r>
              <a:rPr lang="pt-BR" dirty="0" err="1"/>
              <a:t>edit</a:t>
            </a:r>
            <a:r>
              <a:rPr lang="pt-BR" dirty="0"/>
              <a:t> Master </a:t>
            </a:r>
            <a:r>
              <a:rPr lang="pt-BR" dirty="0" err="1"/>
              <a:t>title</a:t>
            </a:r>
            <a:r>
              <a:rPr lang="pt-BR" dirty="0"/>
              <a:t> </a:t>
            </a:r>
            <a:r>
              <a:rPr lang="pt-BR" dirty="0" err="1"/>
              <a:t>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a:prstGeom prst="rect">
            <a:avLst/>
          </a:prstGeom>
        </p:spPr>
        <p:txBody>
          <a:bodyPr rtlCol="0"/>
          <a:lstStyle>
            <a:lvl1pPr>
              <a:defRPr>
                <a:latin typeface="Source Sans Pro" panose="020B0503030403020204" pitchFamily="34" charset="0"/>
                <a:ea typeface="Source Sans Pro" panose="020B0503030403020204" pitchFamily="34" charset="0"/>
              </a:defRPr>
            </a:lvl1pPr>
          </a:lstStyle>
          <a:p>
            <a:fld id="{B6A95138-A96E-2F42-A959-2EFD44FE4AB7}" type="slidenum">
              <a:rPr lang="en-US" smtClean="0"/>
              <a:pPr/>
              <a:t>‹nº›</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dirty="0" err="1"/>
              <a:t>Edit</a:t>
            </a:r>
            <a:r>
              <a:rPr lang="pt-BR" dirty="0"/>
              <a:t> Master </a:t>
            </a:r>
            <a:r>
              <a:rPr lang="pt-BR" dirty="0" err="1"/>
              <a:t>text</a:t>
            </a:r>
            <a:r>
              <a:rPr lang="pt-BR" dirty="0"/>
              <a:t> </a:t>
            </a:r>
            <a:r>
              <a:rPr lang="pt-BR" dirty="0" err="1"/>
              <a:t>styles</a:t>
            </a:r>
            <a:endParaRPr lang="pt-BR" dirty="0"/>
          </a:p>
          <a:p>
            <a:pPr lvl="1" rtl="0"/>
            <a:r>
              <a:rPr lang="pt-BR" dirty="0" err="1"/>
              <a:t>Second</a:t>
            </a:r>
            <a:r>
              <a:rPr lang="pt-BR" dirty="0"/>
              <a:t> </a:t>
            </a:r>
            <a:r>
              <a:rPr lang="pt-BR" dirty="0" err="1"/>
              <a:t>level</a:t>
            </a:r>
            <a:endParaRPr lang="pt-BR" dirty="0"/>
          </a:p>
          <a:p>
            <a:pPr lvl="2" rtl="0"/>
            <a:r>
              <a:rPr lang="pt-BR" dirty="0" err="1"/>
              <a:t>Third</a:t>
            </a:r>
            <a:r>
              <a:rPr lang="pt-BR" dirty="0"/>
              <a:t> </a:t>
            </a:r>
            <a:r>
              <a:rPr lang="pt-BR" dirty="0" err="1"/>
              <a:t>level</a:t>
            </a:r>
            <a:endParaRPr lang="pt-BR" dirty="0"/>
          </a:p>
          <a:p>
            <a:pPr lvl="3" rtl="0"/>
            <a:r>
              <a:rPr lang="pt-BR" dirty="0" err="1"/>
              <a:t>Fourth</a:t>
            </a:r>
            <a:r>
              <a:rPr lang="pt-BR" dirty="0"/>
              <a:t> </a:t>
            </a:r>
            <a:r>
              <a:rPr lang="pt-BR" dirty="0" err="1"/>
              <a:t>level</a:t>
            </a:r>
            <a:endParaRPr lang="pt-BR" dirty="0"/>
          </a:p>
          <a:p>
            <a:pPr lvl="4" rtl="0"/>
            <a:r>
              <a:rPr lang="pt-BR" dirty="0" err="1"/>
              <a:t>Fifth</a:t>
            </a:r>
            <a:r>
              <a:rPr lang="pt-BR" dirty="0"/>
              <a:t> </a:t>
            </a:r>
            <a:r>
              <a:rPr lang="pt-BR" dirty="0" err="1"/>
              <a:t>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rtlCol="0">
            <a:noAutofit/>
          </a:bodyPr>
          <a:lstStyle>
            <a:lvl1pPr marL="0" indent="0">
              <a:buNone/>
              <a:defRPr sz="3200" b="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stStyle>
          <a:p>
            <a:pPr lvl="0" rtl="0"/>
            <a:r>
              <a:rPr lang="pt-BR" dirty="0" err="1"/>
              <a:t>Edit</a:t>
            </a:r>
            <a:r>
              <a:rPr lang="pt-BR" dirty="0"/>
              <a:t> Master </a:t>
            </a:r>
            <a:r>
              <a:rPr lang="pt-BR" dirty="0" err="1"/>
              <a:t>text</a:t>
            </a:r>
            <a:r>
              <a:rPr lang="pt-BR" dirty="0"/>
              <a:t> </a:t>
            </a:r>
            <a:r>
              <a:rPr lang="pt-BR" dirty="0" err="1"/>
              <a:t>styles</a:t>
            </a:r>
            <a:endParaRPr lang="pt-BR" dirty="0"/>
          </a:p>
        </p:txBody>
      </p:sp>
      <p:pic>
        <p:nvPicPr>
          <p:cNvPr id="4" name="Picture 2">
            <a:extLst>
              <a:ext uri="{FF2B5EF4-FFF2-40B4-BE49-F238E27FC236}">
                <a16:creationId xmlns:a16="http://schemas.microsoft.com/office/drawing/2014/main" id="{B8900B8C-B7C9-17EB-F881-BAB7943C273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871599" y="374507"/>
            <a:ext cx="1942486" cy="49472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pPr rtl="0"/>
            <a:r>
              <a:rPr lang="pt-BR" dirty="0"/>
              <a:t>Click </a:t>
            </a:r>
            <a:r>
              <a:rPr lang="pt-BR" dirty="0" err="1"/>
              <a:t>to</a:t>
            </a:r>
            <a:r>
              <a:rPr lang="pt-BR" dirty="0"/>
              <a:t> </a:t>
            </a:r>
            <a:r>
              <a:rPr lang="pt-BR" dirty="0" err="1"/>
              <a:t>edit</a:t>
            </a:r>
            <a:r>
              <a:rPr lang="pt-BR" dirty="0"/>
              <a:t> Master </a:t>
            </a:r>
            <a:r>
              <a:rPr lang="pt-BR" dirty="0" err="1"/>
              <a:t>title</a:t>
            </a:r>
            <a:r>
              <a:rPr lang="pt-BR" dirty="0"/>
              <a:t> </a:t>
            </a:r>
            <a:r>
              <a:rPr lang="pt-BR" dirty="0" err="1"/>
              <a:t>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rtl="0"/>
            <a:r>
              <a:rPr lang="pt-BR" dirty="0" err="1"/>
              <a:t>Edit</a:t>
            </a:r>
            <a:r>
              <a:rPr lang="pt-BR" dirty="0"/>
              <a:t> Master </a:t>
            </a:r>
            <a:r>
              <a:rPr lang="pt-BR" dirty="0" err="1"/>
              <a:t>text</a:t>
            </a:r>
            <a:r>
              <a:rPr lang="pt-BR" dirty="0"/>
              <a:t> </a:t>
            </a:r>
            <a:r>
              <a:rPr lang="pt-BR" dirty="0" err="1"/>
              <a:t>styles</a:t>
            </a:r>
            <a:endParaRPr lang="pt-BR" dirty="0"/>
          </a:p>
          <a:p>
            <a:pPr lvl="1" rtl="0"/>
            <a:r>
              <a:rPr lang="pt-BR" dirty="0" err="1"/>
              <a:t>Second</a:t>
            </a:r>
            <a:r>
              <a:rPr lang="pt-BR" dirty="0"/>
              <a:t> </a:t>
            </a:r>
            <a:r>
              <a:rPr lang="pt-BR" dirty="0" err="1"/>
              <a:t>level</a:t>
            </a:r>
            <a:endParaRPr lang="pt-BR" dirty="0"/>
          </a:p>
          <a:p>
            <a:pPr lvl="2" rtl="0"/>
            <a:r>
              <a:rPr lang="pt-BR" dirty="0" err="1"/>
              <a:t>Third</a:t>
            </a:r>
            <a:r>
              <a:rPr lang="pt-BR" dirty="0"/>
              <a:t> </a:t>
            </a:r>
            <a:r>
              <a:rPr lang="pt-BR" dirty="0" err="1"/>
              <a:t>level</a:t>
            </a:r>
            <a:endParaRPr lang="pt-BR" dirty="0"/>
          </a:p>
          <a:p>
            <a:pPr lvl="3" rtl="0"/>
            <a:r>
              <a:rPr lang="pt-BR" dirty="0" err="1"/>
              <a:t>Fourth</a:t>
            </a:r>
            <a:r>
              <a:rPr lang="pt-BR" dirty="0"/>
              <a:t> </a:t>
            </a:r>
            <a:r>
              <a:rPr lang="pt-BR" dirty="0" err="1"/>
              <a:t>level</a:t>
            </a:r>
            <a:endParaRPr lang="pt-BR" dirty="0"/>
          </a:p>
          <a:p>
            <a:pPr lvl="4" rtl="0"/>
            <a:r>
              <a:rPr lang="pt-BR" dirty="0" err="1"/>
              <a:t>Fifth</a:t>
            </a:r>
            <a:r>
              <a:rPr lang="pt-BR" dirty="0"/>
              <a:t> </a:t>
            </a:r>
            <a:r>
              <a:rPr lang="pt-BR" dirty="0" err="1"/>
              <a:t>level</a:t>
            </a:r>
            <a:endParaRPr lang="pt-BR" dirty="0"/>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fld id="{B6A95138-A96E-2F42-A959-2EFD44FE4AB7}" type="slidenum">
              <a:rPr lang="en-US" smtClean="0"/>
              <a:pPr rtl="0"/>
              <a:t>‹nº›</a:t>
            </a:fld>
            <a:endParaRPr lang="en-US" dirty="0"/>
          </a:p>
        </p:txBody>
      </p:sp>
    </p:spTree>
    <p:custDataLst>
      <p:tags r:id="rId23"/>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79" r:id="rId16"/>
    <p:sldLayoutId id="2147483668" r:id="rId17"/>
    <p:sldLayoutId id="2147483665" r:id="rId18"/>
    <p:sldLayoutId id="2147483677" r:id="rId19"/>
    <p:sldLayoutId id="2147483669" r:id="rId20"/>
    <p:sldLayoutId id="2147483660" r:id="rId21"/>
  </p:sldLayoutIdLst>
  <p:hf hdr="0" dt="0"/>
  <p:txStyles>
    <p:titleStyle>
      <a:lvl1pPr algn="l" defTabSz="914400" rtl="0" eaLnBrk="1" latinLnBrk="0" hangingPunct="1">
        <a:lnSpc>
          <a:spcPct val="90000"/>
        </a:lnSpc>
        <a:spcBef>
          <a:spcPct val="0"/>
        </a:spcBef>
        <a:buNone/>
        <a:defRPr sz="4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3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33.xml"/><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35.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36.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37.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38.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39.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ags" Target="../tags/tag40.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ags" Target="../tags/tag41.xml"/><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2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tags" Target="../tags/tag4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tags" Target="../tags/tag43.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tags" Target="../tags/tag44.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tags" Target="../tags/tag45.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tags" Target="../tags/tag46.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tags" Target="../tags/tag47.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tags" Target="../tags/tag48.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tags" Target="../tags/tag49.xml"/><Relationship Id="rId4" Type="http://schemas.openxmlformats.org/officeDocument/2006/relationships/image" Target="../media/image23.gi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tags" Target="../tags/tag50.xml"/><Relationship Id="rId4" Type="http://schemas.openxmlformats.org/officeDocument/2006/relationships/image" Target="../media/image24.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tags" Target="../tags/tag51.xml"/><Relationship Id="rId4" Type="http://schemas.openxmlformats.org/officeDocument/2006/relationships/image" Target="../media/image24.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tags" Target="../tags/tag52.xml"/><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tags" Target="../tags/tag53.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tags" Target="../tags/tag54.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tags" Target="../tags/tag55.xml"/><Relationship Id="rId5" Type="http://schemas.openxmlformats.org/officeDocument/2006/relationships/image" Target="../media/image30.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xml"/><Relationship Id="rId1" Type="http://schemas.openxmlformats.org/officeDocument/2006/relationships/tags" Target="../tags/tag56.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xml"/><Relationship Id="rId1" Type="http://schemas.openxmlformats.org/officeDocument/2006/relationships/tags" Target="../tags/tag57.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xml"/><Relationship Id="rId1" Type="http://schemas.openxmlformats.org/officeDocument/2006/relationships/tags" Target="../tags/tag58.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tags" Target="../tags/tag59.xml"/><Relationship Id="rId4" Type="http://schemas.openxmlformats.org/officeDocument/2006/relationships/image" Target="../media/image10.jp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60.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5.xml"/><Relationship Id="rId1" Type="http://schemas.openxmlformats.org/officeDocument/2006/relationships/tags" Target="../tags/tag6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7.svg"/><Relationship Id="rId2" Type="http://schemas.openxmlformats.org/officeDocument/2006/relationships/slideLayout" Target="../slideLayouts/slideLayout5.xml"/><Relationship Id="rId1" Type="http://schemas.openxmlformats.org/officeDocument/2006/relationships/tags" Target="../tags/tag26.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8" Type="http://schemas.openxmlformats.org/officeDocument/2006/relationships/hyperlink" Target="https://aws.amazon.com/blogs/enterprise-strategy/6-strategies-for-migrating-applications-to-the-cloud/" TargetMode="External"/><Relationship Id="rId3" Type="http://schemas.openxmlformats.org/officeDocument/2006/relationships/notesSlide" Target="../notesSlides/notesSlide40.xml"/><Relationship Id="rId7" Type="http://schemas.openxmlformats.org/officeDocument/2006/relationships/hyperlink" Target="https://www.quatrocantos.com/lendas/" TargetMode="External"/><Relationship Id="rId2" Type="http://schemas.openxmlformats.org/officeDocument/2006/relationships/slideLayout" Target="../slideLayouts/slideLayout5.xml"/><Relationship Id="rId1" Type="http://schemas.openxmlformats.org/officeDocument/2006/relationships/tags" Target="../tags/tag62.xml"/><Relationship Id="rId6" Type="http://schemas.openxmlformats.org/officeDocument/2006/relationships/hyperlink" Target="https://www.e-farsas.com/" TargetMode="External"/><Relationship Id="rId5" Type="http://schemas.openxmlformats.org/officeDocument/2006/relationships/hyperlink" Target="https://www.boatos.org/" TargetMode="External"/><Relationship Id="rId4" Type="http://schemas.openxmlformats.org/officeDocument/2006/relationships/hyperlink" Target="https://canvas.instructure.com/login/canvas" TargetMode="Externa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1.xml"/><Relationship Id="rId1" Type="http://schemas.openxmlformats.org/officeDocument/2006/relationships/tags" Target="../tags/tag63.xml"/><Relationship Id="rId4" Type="http://schemas.openxmlformats.org/officeDocument/2006/relationships/image" Target="../media/image33.jp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2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28.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29.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30.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C87DC5DD-241F-A883-C479-31D933F680E9}"/>
              </a:ext>
            </a:extLst>
          </p:cNvPr>
          <p:cNvSpPr>
            <a:spLocks noGrp="1"/>
          </p:cNvSpPr>
          <p:nvPr>
            <p:ph type="title"/>
          </p:nvPr>
        </p:nvSpPr>
        <p:spPr>
          <a:xfrm>
            <a:off x="5016498" y="918351"/>
            <a:ext cx="7175502" cy="4231608"/>
          </a:xfrm>
        </p:spPr>
        <p:txBody>
          <a:bodyPr/>
          <a:lstStyle/>
          <a:p>
            <a:r>
              <a:rPr lang="pt-BR" sz="4400" dirty="0"/>
              <a:t>Princípios de segurança da informação – cibersegurança</a:t>
            </a:r>
            <a:br>
              <a:rPr lang="pt-BR" sz="4400" dirty="0"/>
            </a:br>
            <a:br>
              <a:rPr lang="pt-BR" sz="4400" dirty="0"/>
            </a:br>
            <a:r>
              <a:rPr lang="pt-BR" sz="4400" dirty="0"/>
              <a:t>Módulo 5 </a:t>
            </a:r>
            <a:br>
              <a:rPr lang="pt-BR" sz="4400" dirty="0"/>
            </a:br>
            <a:r>
              <a:rPr lang="pt-BR" sz="4000" dirty="0"/>
              <a:t>Introdução a redes de computadores</a:t>
            </a:r>
            <a:endParaRPr lang="pt-BR" sz="4400" dirty="0"/>
          </a:p>
        </p:txBody>
      </p:sp>
      <p:sp>
        <p:nvSpPr>
          <p:cNvPr id="4" name="Espaço Reservado para Número de Slide 3">
            <a:extLst>
              <a:ext uri="{FF2B5EF4-FFF2-40B4-BE49-F238E27FC236}">
                <a16:creationId xmlns:a16="http://schemas.microsoft.com/office/drawing/2014/main" id="{0547A932-3795-EEA9-475D-9C28805AA508}"/>
              </a:ext>
            </a:extLst>
          </p:cNvPr>
          <p:cNvSpPr>
            <a:spLocks noGrp="1"/>
          </p:cNvSpPr>
          <p:nvPr>
            <p:ph type="sldNum" sz="quarter" idx="4294967295"/>
          </p:nvPr>
        </p:nvSpPr>
        <p:spPr>
          <a:xfrm>
            <a:off x="9448800" y="6356350"/>
            <a:ext cx="2743200" cy="365125"/>
          </a:xfrm>
        </p:spPr>
        <p:txBody>
          <a:bodyPr/>
          <a:lstStyle/>
          <a:p>
            <a:fld id="{B6A95138-A96E-2F42-A959-2EFD44FE4AB7}" type="slidenum">
              <a:rPr lang="en-US" smtClean="0"/>
              <a:pPr/>
              <a:t>1</a:t>
            </a:fld>
            <a:endParaRPr lang="en-US" dirty="0"/>
          </a:p>
        </p:txBody>
      </p:sp>
    </p:spTree>
    <p:extLst>
      <p:ext uri="{BB962C8B-B14F-4D97-AF65-F5344CB8AC3E}">
        <p14:creationId xmlns:p14="http://schemas.microsoft.com/office/powerpoint/2010/main" val="3372578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rtlCol="0"/>
          <a:lstStyle/>
          <a:p>
            <a:pPr rtl="0"/>
            <a:r>
              <a:rPr lang="pt-BR" dirty="0"/>
              <a:t>Atividade</a:t>
            </a:r>
          </a:p>
        </p:txBody>
      </p:sp>
      <p:sp>
        <p:nvSpPr>
          <p:cNvPr id="5" name="Slide Number Placeholder 4">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10</a:t>
            </a:fld>
            <a:endParaRPr lang="en-US" dirty="0"/>
          </a:p>
        </p:txBody>
      </p:sp>
      <p:sp>
        <p:nvSpPr>
          <p:cNvPr id="8" name="Content Placeholder 2">
            <a:extLst>
              <a:ext uri="{FF2B5EF4-FFF2-40B4-BE49-F238E27FC236}">
                <a16:creationId xmlns:a16="http://schemas.microsoft.com/office/drawing/2014/main" id="{6871F888-5C0C-FC0F-0E88-5BFBAFD90E95}"/>
              </a:ext>
            </a:extLst>
          </p:cNvPr>
          <p:cNvSpPr>
            <a:spLocks noGrp="1"/>
          </p:cNvSpPr>
          <p:nvPr>
            <p:ph idx="1"/>
          </p:nvPr>
        </p:nvSpPr>
        <p:spPr>
          <a:xfrm>
            <a:off x="419100" y="1528174"/>
            <a:ext cx="11353800" cy="4828175"/>
          </a:xfrm>
        </p:spPr>
        <p:txBody>
          <a:bodyPr rtlCol="0"/>
          <a:lstStyle/>
          <a:p>
            <a:pPr marL="0" indent="0" rtl="0">
              <a:buNone/>
            </a:pPr>
            <a:r>
              <a:rPr lang="pt-BR" dirty="0"/>
              <a:t>Criar um planilha para descobrir a quantidade de hosts disponívels com base no bloco CIDR:</a:t>
            </a:r>
          </a:p>
          <a:p>
            <a:pPr marL="0" indent="0" rtl="0">
              <a:buNone/>
            </a:pPr>
            <a:endParaRPr lang="pt-BR" dirty="0"/>
          </a:p>
          <a:p>
            <a:pPr marL="0" indent="0" rtl="0">
              <a:buNone/>
            </a:pPr>
            <a:r>
              <a:rPr lang="pt-BR" dirty="0"/>
              <a:t>Exemplo:  digitando /24 o resultado deverá ser 256 hosts</a:t>
            </a:r>
          </a:p>
          <a:p>
            <a:pPr marL="0" indent="0" rtl="0">
              <a:buNone/>
            </a:pPr>
            <a:endParaRPr lang="pt-BR" dirty="0"/>
          </a:p>
          <a:p>
            <a:pPr marL="0" indent="0" rtl="0">
              <a:buNone/>
            </a:pPr>
            <a:endParaRPr lang="pt-BR" dirty="0"/>
          </a:p>
          <a:p>
            <a:pPr marL="0" indent="0" rtl="0">
              <a:buNone/>
            </a:pPr>
            <a:endParaRPr lang="pt-BR" dirty="0"/>
          </a:p>
          <a:p>
            <a:pPr marL="0" indent="0" rtl="0">
              <a:buNone/>
            </a:pPr>
            <a:endParaRPr lang="en-US" dirty="0"/>
          </a:p>
        </p:txBody>
      </p:sp>
    </p:spTree>
    <p:custDataLst>
      <p:tags r:id="rId1"/>
    </p:custDataLst>
    <p:extLst>
      <p:ext uri="{BB962C8B-B14F-4D97-AF65-F5344CB8AC3E}">
        <p14:creationId xmlns:p14="http://schemas.microsoft.com/office/powerpoint/2010/main" val="2085613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dirty="0"/>
              <a:t>Principais lições da Seção 1</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714474" y="894168"/>
            <a:ext cx="5767612" cy="5543099"/>
          </a:xfrm>
        </p:spPr>
        <p:txBody>
          <a:bodyPr rtlCol="0"/>
          <a:lstStyle/>
          <a:p>
            <a:pPr marL="0" indent="0" rtl="0">
              <a:buNone/>
            </a:pPr>
            <a:r>
              <a:rPr lang="pt-BR" sz="2200" dirty="0"/>
              <a:t>Nessa seção aprendemos:</a:t>
            </a:r>
          </a:p>
          <a:p>
            <a:pPr rtl="0"/>
            <a:endParaRPr lang="pt-BR" sz="2200" dirty="0"/>
          </a:p>
          <a:p>
            <a:pPr rtl="0"/>
            <a:r>
              <a:rPr lang="pt-BR" sz="2200" dirty="0"/>
              <a:t>Noções básicas de redes de computadores</a:t>
            </a:r>
            <a:endParaRPr lang="pt-BR" sz="1800" dirty="0"/>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4294967295"/>
          </p:nvPr>
        </p:nvSpPr>
        <p:spPr>
          <a:xfrm>
            <a:off x="271257" y="4513503"/>
            <a:ext cx="2743200" cy="365125"/>
          </a:xfrm>
        </p:spPr>
        <p:txBody>
          <a:bodyPr rtlCol="0"/>
          <a:lstStyle/>
          <a:p>
            <a:pPr rtl="0"/>
            <a:fld id="{B6A95138-A96E-2F42-A959-2EFD44FE4AB7}" type="slidenum">
              <a:rPr lang="en-US" smtClean="0"/>
              <a:pPr rtl="0"/>
              <a:t>11</a:t>
            </a:fld>
            <a:endParaRPr lang="en-US" dirty="0"/>
          </a:p>
        </p:txBody>
      </p:sp>
      <p:pic>
        <p:nvPicPr>
          <p:cNvPr id="2" name="Imagem 1">
            <a:extLst>
              <a:ext uri="{FF2B5EF4-FFF2-40B4-BE49-F238E27FC236}">
                <a16:creationId xmlns:a16="http://schemas.microsoft.com/office/drawing/2014/main" id="{6ED54A20-CB8E-CA9C-88CA-952BB6017D27}"/>
              </a:ext>
            </a:extLst>
          </p:cNvPr>
          <p:cNvPicPr>
            <a:picLocks noChangeAspect="1"/>
          </p:cNvPicPr>
          <p:nvPr/>
        </p:nvPicPr>
        <p:blipFill>
          <a:blip r:embed="rId4"/>
          <a:stretch>
            <a:fillRect/>
          </a:stretch>
        </p:blipFill>
        <p:spPr>
          <a:xfrm>
            <a:off x="600289" y="2801371"/>
            <a:ext cx="3908843" cy="25746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ustDataLst>
      <p:tags r:id="rId1"/>
    </p:custDataLst>
    <p:extLst>
      <p:ext uri="{BB962C8B-B14F-4D97-AF65-F5344CB8AC3E}">
        <p14:creationId xmlns:p14="http://schemas.microsoft.com/office/powerpoint/2010/main" val="2701104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92454D8-B6CD-4E56-9489-FF31C8F0A260}"/>
              </a:ext>
            </a:extLst>
          </p:cNvPr>
          <p:cNvSpPr>
            <a:spLocks noGrp="1"/>
          </p:cNvSpPr>
          <p:nvPr>
            <p:ph type="body" sz="quarter" idx="10"/>
          </p:nvPr>
        </p:nvSpPr>
        <p:spPr/>
        <p:txBody>
          <a:bodyPr rtlCol="0"/>
          <a:lstStyle/>
          <a:p>
            <a:pPr rtl="0"/>
            <a:r>
              <a:rPr lang="pt-BR" dirty="0"/>
              <a:t>Módulo 5 - Introdução a redes de computadores</a:t>
            </a:r>
          </a:p>
        </p:txBody>
      </p:sp>
      <p:sp>
        <p:nvSpPr>
          <p:cNvPr id="2" name="Title 1">
            <a:extLst>
              <a:ext uri="{FF2B5EF4-FFF2-40B4-BE49-F238E27FC236}">
                <a16:creationId xmlns:a16="http://schemas.microsoft.com/office/drawing/2014/main" id="{A15F6A59-888B-457D-A769-F3F707AF64FF}"/>
              </a:ext>
            </a:extLst>
          </p:cNvPr>
          <p:cNvSpPr>
            <a:spLocks noGrp="1"/>
          </p:cNvSpPr>
          <p:nvPr>
            <p:ph type="title"/>
          </p:nvPr>
        </p:nvSpPr>
        <p:spPr>
          <a:xfrm>
            <a:off x="419100" y="3191940"/>
            <a:ext cx="11353800" cy="1147304"/>
          </a:xfrm>
        </p:spPr>
        <p:txBody>
          <a:bodyPr rtlCol="0"/>
          <a:lstStyle/>
          <a:p>
            <a:r>
              <a:rPr lang="pt-BR" sz="4000" dirty="0"/>
              <a:t>Seção 2: Reconhecimento dos tipos de redes de computadores</a:t>
            </a:r>
          </a:p>
        </p:txBody>
      </p:sp>
    </p:spTree>
    <p:custDataLst>
      <p:tags r:id="rId1"/>
    </p:custDataLst>
    <p:extLst>
      <p:ext uri="{BB962C8B-B14F-4D97-AF65-F5344CB8AC3E}">
        <p14:creationId xmlns:p14="http://schemas.microsoft.com/office/powerpoint/2010/main" val="4022486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dirty="0"/>
              <a:t>Tipos de redes de computadores</a:t>
            </a:r>
          </a:p>
        </p:txBody>
      </p:sp>
      <p:sp>
        <p:nvSpPr>
          <p:cNvPr id="3" name="Content Placeholder 2"/>
          <p:cNvSpPr>
            <a:spLocks noGrp="1"/>
          </p:cNvSpPr>
          <p:nvPr>
            <p:ph idx="1"/>
          </p:nvPr>
        </p:nvSpPr>
        <p:spPr>
          <a:xfrm>
            <a:off x="419100" y="1528175"/>
            <a:ext cx="4834544" cy="4648788"/>
          </a:xfrm>
        </p:spPr>
        <p:txBody>
          <a:bodyPr rtlCol="0"/>
          <a:lstStyle/>
          <a:p>
            <a:pPr marL="0" indent="0" rtl="0">
              <a:buNone/>
            </a:pPr>
            <a:r>
              <a:rPr lang="pt-BR" dirty="0"/>
              <a:t>Redes podem ser classificadas de diversas formas diferentes, o que torna este assunto confuso para quem está iniciando seus estudos.</a:t>
            </a:r>
          </a:p>
          <a:p>
            <a:pPr marL="0" indent="0" rtl="0">
              <a:buNone/>
            </a:pPr>
            <a:endParaRPr lang="pt-BR" dirty="0"/>
          </a:p>
          <a:p>
            <a:pPr marL="0" indent="0" rtl="0">
              <a:buNone/>
            </a:pPr>
            <a:r>
              <a:rPr lang="pt-BR" dirty="0"/>
              <a:t>Uma mesma rede pode receber diversas classificações dependendo do critério analisado.</a:t>
            </a:r>
          </a:p>
          <a:p>
            <a:pPr marL="0" indent="0" rtl="0">
              <a:buNone/>
            </a:pPr>
            <a:endParaRPr lang="pt-BR" dirty="0"/>
          </a:p>
          <a:p>
            <a:pPr marL="0" indent="0" rtl="0">
              <a:buNone/>
            </a:pPr>
            <a:endParaRPr lang="pt-BR" dirty="0"/>
          </a:p>
          <a:p>
            <a:pPr rtl="0"/>
            <a:endParaRPr lang="en-US" dirty="0"/>
          </a:p>
        </p:txBody>
      </p:sp>
      <p:sp>
        <p:nvSpPr>
          <p:cNvPr id="4" name="Slide Number Placeholder 3">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13</a:t>
            </a:fld>
            <a:endParaRPr lang="en-US" dirty="0"/>
          </a:p>
        </p:txBody>
      </p:sp>
      <p:pic>
        <p:nvPicPr>
          <p:cNvPr id="1028" name="Picture 4">
            <a:extLst>
              <a:ext uri="{FF2B5EF4-FFF2-40B4-BE49-F238E27FC236}">
                <a16:creationId xmlns:a16="http://schemas.microsoft.com/office/drawing/2014/main" id="{08454C39-D089-2C7F-952B-0E582D2444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7814" y="1455062"/>
            <a:ext cx="6287164" cy="465955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996880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dirty="0"/>
              <a:t>Quanto a abrangência</a:t>
            </a:r>
          </a:p>
        </p:txBody>
      </p:sp>
      <p:sp>
        <p:nvSpPr>
          <p:cNvPr id="3" name="Content Placeholder 2"/>
          <p:cNvSpPr>
            <a:spLocks noGrp="1"/>
          </p:cNvSpPr>
          <p:nvPr>
            <p:ph idx="1"/>
          </p:nvPr>
        </p:nvSpPr>
        <p:spPr>
          <a:xfrm>
            <a:off x="419100" y="1528175"/>
            <a:ext cx="10886209" cy="4648788"/>
          </a:xfrm>
        </p:spPr>
        <p:txBody>
          <a:bodyPr rtlCol="0"/>
          <a:lstStyle/>
          <a:p>
            <a:pPr marL="0" indent="0" rtl="0">
              <a:buNone/>
            </a:pPr>
            <a:r>
              <a:rPr lang="pt-BR" dirty="0"/>
              <a:t>Redes podem ser classificadas de acordo com o tamanho da área geográfica que elas abrangem. As Classificações mais comuns são:</a:t>
            </a:r>
          </a:p>
          <a:p>
            <a:pPr marL="0" indent="0" rtl="0">
              <a:buNone/>
            </a:pPr>
            <a:endParaRPr lang="pt-BR" dirty="0"/>
          </a:p>
          <a:p>
            <a:pPr marL="0" indent="0" rtl="0">
              <a:buNone/>
            </a:pPr>
            <a:endParaRPr lang="pt-BR" dirty="0"/>
          </a:p>
          <a:p>
            <a:pPr rtl="0"/>
            <a:endParaRPr lang="en-US" dirty="0"/>
          </a:p>
        </p:txBody>
      </p:sp>
      <p:sp>
        <p:nvSpPr>
          <p:cNvPr id="4" name="Slide Number Placeholder 3">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14</a:t>
            </a:fld>
            <a:endParaRPr lang="en-US" dirty="0"/>
          </a:p>
        </p:txBody>
      </p:sp>
      <p:sp>
        <p:nvSpPr>
          <p:cNvPr id="5" name="Retângulo: Cantos Arredondados 4">
            <a:extLst>
              <a:ext uri="{FF2B5EF4-FFF2-40B4-BE49-F238E27FC236}">
                <a16:creationId xmlns:a16="http://schemas.microsoft.com/office/drawing/2014/main" id="{773BBADF-6E41-C58C-06E3-D05F2A99E204}"/>
              </a:ext>
            </a:extLst>
          </p:cNvPr>
          <p:cNvSpPr/>
          <p:nvPr/>
        </p:nvSpPr>
        <p:spPr>
          <a:xfrm>
            <a:off x="559546" y="2805567"/>
            <a:ext cx="3912702" cy="62343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400" dirty="0"/>
              <a:t>PAN (</a:t>
            </a:r>
            <a:r>
              <a:rPr lang="pt-BR" sz="2400" dirty="0" err="1"/>
              <a:t>Personal</a:t>
            </a:r>
            <a:r>
              <a:rPr lang="pt-BR" sz="2400" dirty="0"/>
              <a:t> Area Network)</a:t>
            </a:r>
          </a:p>
        </p:txBody>
      </p:sp>
      <p:sp>
        <p:nvSpPr>
          <p:cNvPr id="10" name="Retângulo: Cantos Arredondados 9">
            <a:extLst>
              <a:ext uri="{FF2B5EF4-FFF2-40B4-BE49-F238E27FC236}">
                <a16:creationId xmlns:a16="http://schemas.microsoft.com/office/drawing/2014/main" id="{B528F828-5097-7D6C-C7B8-43C1117E2EF1}"/>
              </a:ext>
            </a:extLst>
          </p:cNvPr>
          <p:cNvSpPr/>
          <p:nvPr/>
        </p:nvSpPr>
        <p:spPr>
          <a:xfrm>
            <a:off x="559546" y="3852569"/>
            <a:ext cx="3912702" cy="62343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400" dirty="0"/>
              <a:t>LAN (Local Area Network)</a:t>
            </a:r>
          </a:p>
        </p:txBody>
      </p:sp>
      <p:sp>
        <p:nvSpPr>
          <p:cNvPr id="11" name="Retângulo: Cantos Arredondados 10">
            <a:extLst>
              <a:ext uri="{FF2B5EF4-FFF2-40B4-BE49-F238E27FC236}">
                <a16:creationId xmlns:a16="http://schemas.microsoft.com/office/drawing/2014/main" id="{BFA36365-FA1B-C27F-66C4-92366E54F720}"/>
              </a:ext>
            </a:extLst>
          </p:cNvPr>
          <p:cNvSpPr/>
          <p:nvPr/>
        </p:nvSpPr>
        <p:spPr>
          <a:xfrm>
            <a:off x="4936236" y="2805566"/>
            <a:ext cx="4843727" cy="62343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400" dirty="0"/>
              <a:t>WLAN (</a:t>
            </a:r>
            <a:r>
              <a:rPr lang="pt-BR" sz="2400" dirty="0" err="1"/>
              <a:t>WIrelessLocal</a:t>
            </a:r>
            <a:r>
              <a:rPr lang="pt-BR" sz="2400" dirty="0"/>
              <a:t> Area Network)</a:t>
            </a:r>
          </a:p>
        </p:txBody>
      </p:sp>
      <p:sp>
        <p:nvSpPr>
          <p:cNvPr id="12" name="Retângulo: Cantos Arredondados 11">
            <a:extLst>
              <a:ext uri="{FF2B5EF4-FFF2-40B4-BE49-F238E27FC236}">
                <a16:creationId xmlns:a16="http://schemas.microsoft.com/office/drawing/2014/main" id="{78773F7B-A12D-0810-1B86-7F9B6B5EA491}"/>
              </a:ext>
            </a:extLst>
          </p:cNvPr>
          <p:cNvSpPr/>
          <p:nvPr/>
        </p:nvSpPr>
        <p:spPr>
          <a:xfrm>
            <a:off x="559546" y="4899571"/>
            <a:ext cx="3912702" cy="62343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400" dirty="0"/>
              <a:t>CAN (Campus Area Network)</a:t>
            </a:r>
          </a:p>
        </p:txBody>
      </p:sp>
      <p:sp>
        <p:nvSpPr>
          <p:cNvPr id="13" name="Retângulo: Cantos Arredondados 12">
            <a:extLst>
              <a:ext uri="{FF2B5EF4-FFF2-40B4-BE49-F238E27FC236}">
                <a16:creationId xmlns:a16="http://schemas.microsoft.com/office/drawing/2014/main" id="{85DC6465-00EE-5606-A9C6-99F63F1AEA3D}"/>
              </a:ext>
            </a:extLst>
          </p:cNvPr>
          <p:cNvSpPr/>
          <p:nvPr/>
        </p:nvSpPr>
        <p:spPr>
          <a:xfrm>
            <a:off x="4936236" y="3852569"/>
            <a:ext cx="5055662" cy="62343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400" dirty="0"/>
              <a:t>MAN (Metropolitan Area Network)</a:t>
            </a:r>
          </a:p>
        </p:txBody>
      </p:sp>
      <p:sp>
        <p:nvSpPr>
          <p:cNvPr id="14" name="Retângulo: Cantos Arredondados 13">
            <a:extLst>
              <a:ext uri="{FF2B5EF4-FFF2-40B4-BE49-F238E27FC236}">
                <a16:creationId xmlns:a16="http://schemas.microsoft.com/office/drawing/2014/main" id="{BC5D4BA3-2C8F-8717-A7E5-54A9AB4B492A}"/>
              </a:ext>
            </a:extLst>
          </p:cNvPr>
          <p:cNvSpPr/>
          <p:nvPr/>
        </p:nvSpPr>
        <p:spPr>
          <a:xfrm>
            <a:off x="4936236" y="4899571"/>
            <a:ext cx="5055662" cy="62343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400" dirty="0"/>
              <a:t>WAN (</a:t>
            </a:r>
            <a:r>
              <a:rPr lang="pt-BR" sz="2400" dirty="0" err="1"/>
              <a:t>Wide</a:t>
            </a:r>
            <a:r>
              <a:rPr lang="pt-BR" sz="2400" dirty="0"/>
              <a:t> Area Network)</a:t>
            </a:r>
          </a:p>
        </p:txBody>
      </p:sp>
      <p:sp>
        <p:nvSpPr>
          <p:cNvPr id="15" name="Retângulo: Cantos Arredondados 14">
            <a:extLst>
              <a:ext uri="{FF2B5EF4-FFF2-40B4-BE49-F238E27FC236}">
                <a16:creationId xmlns:a16="http://schemas.microsoft.com/office/drawing/2014/main" id="{49B956AA-EC07-3DDD-2BEE-B9B9DA6F1D35}"/>
              </a:ext>
            </a:extLst>
          </p:cNvPr>
          <p:cNvSpPr/>
          <p:nvPr/>
        </p:nvSpPr>
        <p:spPr>
          <a:xfrm>
            <a:off x="559546" y="5921603"/>
            <a:ext cx="4494592" cy="62343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400" dirty="0"/>
              <a:t>VLAN (Virtual Area Network)</a:t>
            </a:r>
          </a:p>
        </p:txBody>
      </p:sp>
    </p:spTree>
    <p:custDataLst>
      <p:tags r:id="rId1"/>
    </p:custDataLst>
    <p:extLst>
      <p:ext uri="{BB962C8B-B14F-4D97-AF65-F5344CB8AC3E}">
        <p14:creationId xmlns:p14="http://schemas.microsoft.com/office/powerpoint/2010/main" val="4274849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dirty="0"/>
              <a:t>PAN (</a:t>
            </a:r>
            <a:r>
              <a:rPr lang="pt-BR" dirty="0" err="1"/>
              <a:t>Personal</a:t>
            </a:r>
            <a:r>
              <a:rPr lang="pt-BR" dirty="0"/>
              <a:t> Area Network)</a:t>
            </a:r>
          </a:p>
        </p:txBody>
      </p:sp>
      <p:sp>
        <p:nvSpPr>
          <p:cNvPr id="3" name="Content Placeholder 2"/>
          <p:cNvSpPr>
            <a:spLocks noGrp="1"/>
          </p:cNvSpPr>
          <p:nvPr>
            <p:ph idx="1"/>
          </p:nvPr>
        </p:nvSpPr>
        <p:spPr>
          <a:xfrm>
            <a:off x="419100" y="1528175"/>
            <a:ext cx="5881947" cy="4648788"/>
          </a:xfrm>
        </p:spPr>
        <p:txBody>
          <a:bodyPr rtlCol="0"/>
          <a:lstStyle/>
          <a:p>
            <a:pPr marL="0" indent="0" rtl="0">
              <a:buNone/>
            </a:pPr>
            <a:r>
              <a:rPr lang="pt-BR" dirty="0"/>
              <a:t>É uma rede de área pessoal. É um tipo de rede de computadores que conecta dispositivos próximos a uma pessoa em uma área limitada, como um alcance de alguns metros. </a:t>
            </a:r>
          </a:p>
          <a:p>
            <a:pPr marL="0" indent="0" rtl="0">
              <a:buNone/>
            </a:pPr>
            <a:endParaRPr lang="pt-BR" dirty="0"/>
          </a:p>
          <a:p>
            <a:pPr rtl="0"/>
            <a:endParaRPr lang="en-US" dirty="0"/>
          </a:p>
        </p:txBody>
      </p:sp>
      <p:sp>
        <p:nvSpPr>
          <p:cNvPr id="4" name="Slide Number Placeholder 3">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15</a:t>
            </a:fld>
            <a:endParaRPr lang="en-US" dirty="0"/>
          </a:p>
        </p:txBody>
      </p:sp>
      <p:pic>
        <p:nvPicPr>
          <p:cNvPr id="7" name="Imagem 6">
            <a:extLst>
              <a:ext uri="{FF2B5EF4-FFF2-40B4-BE49-F238E27FC236}">
                <a16:creationId xmlns:a16="http://schemas.microsoft.com/office/drawing/2014/main" id="{7A282345-3BD5-F6A0-0DCD-3AB08473B551}"/>
              </a:ext>
            </a:extLst>
          </p:cNvPr>
          <p:cNvPicPr>
            <a:picLocks noChangeAspect="1"/>
          </p:cNvPicPr>
          <p:nvPr/>
        </p:nvPicPr>
        <p:blipFill>
          <a:blip r:embed="rId4"/>
          <a:stretch>
            <a:fillRect/>
          </a:stretch>
        </p:blipFill>
        <p:spPr>
          <a:xfrm>
            <a:off x="6693163" y="1528175"/>
            <a:ext cx="4673073" cy="4042658"/>
          </a:xfrm>
          <a:prstGeom prst="rect">
            <a:avLst/>
          </a:prstGeom>
        </p:spPr>
      </p:pic>
    </p:spTree>
    <p:custDataLst>
      <p:tags r:id="rId1"/>
    </p:custDataLst>
    <p:extLst>
      <p:ext uri="{BB962C8B-B14F-4D97-AF65-F5344CB8AC3E}">
        <p14:creationId xmlns:p14="http://schemas.microsoft.com/office/powerpoint/2010/main" val="23446012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79B5BF5F-5953-67A8-3766-A069442C3195}"/>
              </a:ext>
            </a:extLst>
          </p:cNvPr>
          <p:cNvPicPr>
            <a:picLocks noChangeAspect="1"/>
          </p:cNvPicPr>
          <p:nvPr/>
        </p:nvPicPr>
        <p:blipFill>
          <a:blip r:embed="rId4"/>
          <a:stretch>
            <a:fillRect/>
          </a:stretch>
        </p:blipFill>
        <p:spPr>
          <a:xfrm>
            <a:off x="5188590" y="1684316"/>
            <a:ext cx="6828549" cy="4094678"/>
          </a:xfrm>
          <a:prstGeom prst="rect">
            <a:avLst/>
          </a:prstGeom>
        </p:spPr>
      </p:pic>
      <p:sp>
        <p:nvSpPr>
          <p:cNvPr id="2" name="Title 1"/>
          <p:cNvSpPr>
            <a:spLocks noGrp="1"/>
          </p:cNvSpPr>
          <p:nvPr>
            <p:ph type="title"/>
          </p:nvPr>
        </p:nvSpPr>
        <p:spPr/>
        <p:txBody>
          <a:bodyPr rtlCol="0"/>
          <a:lstStyle/>
          <a:p>
            <a:pPr rtl="0"/>
            <a:r>
              <a:rPr lang="pt-BR" dirty="0"/>
              <a:t>LAN (Local Area Network)</a:t>
            </a:r>
          </a:p>
        </p:txBody>
      </p:sp>
      <p:sp>
        <p:nvSpPr>
          <p:cNvPr id="3" name="Content Placeholder 2"/>
          <p:cNvSpPr>
            <a:spLocks noGrp="1"/>
          </p:cNvSpPr>
          <p:nvPr>
            <p:ph idx="1"/>
          </p:nvPr>
        </p:nvSpPr>
        <p:spPr>
          <a:xfrm>
            <a:off x="419100" y="1528175"/>
            <a:ext cx="5881947" cy="4648788"/>
          </a:xfrm>
        </p:spPr>
        <p:txBody>
          <a:bodyPr rtlCol="0"/>
          <a:lstStyle/>
          <a:p>
            <a:pPr marL="0" indent="0" rtl="0">
              <a:buNone/>
            </a:pPr>
            <a:r>
              <a:rPr lang="pt-BR" dirty="0"/>
              <a:t>É uma rede de área local.</a:t>
            </a:r>
          </a:p>
          <a:p>
            <a:pPr marL="0" indent="0" rtl="0">
              <a:buNone/>
            </a:pPr>
            <a:endParaRPr lang="pt-BR" dirty="0"/>
          </a:p>
          <a:p>
            <a:pPr marL="0" indent="0" rtl="0">
              <a:buNone/>
            </a:pPr>
            <a:r>
              <a:rPr lang="pt-BR" dirty="0">
                <a:latin typeface="Amazon Ember" panose="020B0603020204020204" pitchFamily="34" charset="0"/>
                <a:ea typeface="Amazon Ember" panose="020B0603020204020204" pitchFamily="34" charset="0"/>
                <a:cs typeface="Amazon Ember" panose="020B0603020204020204" pitchFamily="34" charset="0"/>
              </a:rPr>
              <a:t>É um tipo de rede de computadores que abrange uma área geográfica limitada, como um escritório, um prédio, uma casa ou um campus universitário. </a:t>
            </a:r>
            <a:endParaRPr lang="pt-BR" dirty="0"/>
          </a:p>
          <a:p>
            <a:pPr rtl="0"/>
            <a:endParaRPr lang="en-US" dirty="0"/>
          </a:p>
        </p:txBody>
      </p:sp>
      <p:sp>
        <p:nvSpPr>
          <p:cNvPr id="4" name="Slide Number Placeholder 3">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16</a:t>
            </a:fld>
            <a:endParaRPr lang="en-US" dirty="0"/>
          </a:p>
        </p:txBody>
      </p:sp>
    </p:spTree>
    <p:custDataLst>
      <p:tags r:id="rId1"/>
    </p:custDataLst>
    <p:extLst>
      <p:ext uri="{BB962C8B-B14F-4D97-AF65-F5344CB8AC3E}">
        <p14:creationId xmlns:p14="http://schemas.microsoft.com/office/powerpoint/2010/main" val="3459514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dirty="0"/>
              <a:t>WLAN (Wireless Local Area Network)</a:t>
            </a:r>
          </a:p>
        </p:txBody>
      </p:sp>
      <p:sp>
        <p:nvSpPr>
          <p:cNvPr id="3" name="Content Placeholder 2"/>
          <p:cNvSpPr>
            <a:spLocks noGrp="1"/>
          </p:cNvSpPr>
          <p:nvPr>
            <p:ph idx="1"/>
          </p:nvPr>
        </p:nvSpPr>
        <p:spPr>
          <a:xfrm>
            <a:off x="419100" y="1528175"/>
            <a:ext cx="5881947" cy="4648788"/>
          </a:xfrm>
        </p:spPr>
        <p:txBody>
          <a:bodyPr rtlCol="0"/>
          <a:lstStyle/>
          <a:p>
            <a:pPr marL="0" indent="0" rtl="0">
              <a:buNone/>
            </a:pPr>
            <a:r>
              <a:rPr lang="pt-BR" dirty="0"/>
              <a:t>Igual a LAN</a:t>
            </a:r>
          </a:p>
          <a:p>
            <a:pPr marL="0" indent="0" rtl="0">
              <a:buNone/>
            </a:pPr>
            <a:endParaRPr lang="pt-BR" dirty="0"/>
          </a:p>
          <a:p>
            <a:pPr marL="0" indent="0" rtl="0">
              <a:buNone/>
            </a:pPr>
            <a:r>
              <a:rPr lang="pt-BR" dirty="0">
                <a:latin typeface="Amazon Ember" panose="020B0603020204020204" pitchFamily="34" charset="0"/>
                <a:ea typeface="Amazon Ember" panose="020B0603020204020204" pitchFamily="34" charset="0"/>
                <a:cs typeface="Amazon Ember" panose="020B0603020204020204" pitchFamily="34" charset="0"/>
              </a:rPr>
              <a:t>Porém usa prioritariamente comunicação sem fio.</a:t>
            </a:r>
            <a:endParaRPr lang="pt-BR" dirty="0"/>
          </a:p>
          <a:p>
            <a:pPr rtl="0"/>
            <a:endParaRPr lang="en-US" dirty="0"/>
          </a:p>
        </p:txBody>
      </p:sp>
      <p:sp>
        <p:nvSpPr>
          <p:cNvPr id="4" name="Slide Number Placeholder 3">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17</a:t>
            </a:fld>
            <a:endParaRPr lang="en-US" dirty="0"/>
          </a:p>
        </p:txBody>
      </p:sp>
      <p:pic>
        <p:nvPicPr>
          <p:cNvPr id="7" name="Imagem 6">
            <a:extLst>
              <a:ext uri="{FF2B5EF4-FFF2-40B4-BE49-F238E27FC236}">
                <a16:creationId xmlns:a16="http://schemas.microsoft.com/office/drawing/2014/main" id="{EA05C32B-89B8-F8BC-8EC4-48F5AA33A4BE}"/>
              </a:ext>
            </a:extLst>
          </p:cNvPr>
          <p:cNvPicPr>
            <a:picLocks noChangeAspect="1"/>
          </p:cNvPicPr>
          <p:nvPr/>
        </p:nvPicPr>
        <p:blipFill>
          <a:blip r:embed="rId4"/>
          <a:stretch>
            <a:fillRect/>
          </a:stretch>
        </p:blipFill>
        <p:spPr>
          <a:xfrm>
            <a:off x="5595191" y="1528175"/>
            <a:ext cx="4972085" cy="4312074"/>
          </a:xfrm>
          <a:prstGeom prst="rect">
            <a:avLst/>
          </a:prstGeom>
        </p:spPr>
      </p:pic>
    </p:spTree>
    <p:custDataLst>
      <p:tags r:id="rId1"/>
    </p:custDataLst>
    <p:extLst>
      <p:ext uri="{BB962C8B-B14F-4D97-AF65-F5344CB8AC3E}">
        <p14:creationId xmlns:p14="http://schemas.microsoft.com/office/powerpoint/2010/main" val="3017433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dirty="0"/>
              <a:t>CAN (Campus Area Network)</a:t>
            </a:r>
          </a:p>
        </p:txBody>
      </p:sp>
      <p:sp>
        <p:nvSpPr>
          <p:cNvPr id="3" name="Content Placeholder 2"/>
          <p:cNvSpPr>
            <a:spLocks noGrp="1"/>
          </p:cNvSpPr>
          <p:nvPr>
            <p:ph idx="1"/>
          </p:nvPr>
        </p:nvSpPr>
        <p:spPr>
          <a:xfrm>
            <a:off x="419100" y="1528175"/>
            <a:ext cx="4435533" cy="4648788"/>
          </a:xfrm>
        </p:spPr>
        <p:txBody>
          <a:bodyPr rtlCol="0"/>
          <a:lstStyle/>
          <a:p>
            <a:pPr marL="0" indent="0" rtl="0">
              <a:buNone/>
            </a:pPr>
            <a:r>
              <a:rPr lang="pt-BR" dirty="0">
                <a:latin typeface="Amazon Ember" panose="020B0603020204020204" pitchFamily="34" charset="0"/>
                <a:ea typeface="Amazon Ember" panose="020B0603020204020204" pitchFamily="34" charset="0"/>
                <a:cs typeface="Amazon Ember" panose="020B0603020204020204" pitchFamily="34" charset="0"/>
              </a:rPr>
              <a:t>É uma rede de área de campus. É um tipo de rede de computadores que interconecta vários edifícios e instalações em um campus universitário, corporativo ou militar.</a:t>
            </a:r>
          </a:p>
          <a:p>
            <a:pPr marL="0" indent="0" rtl="0">
              <a:buNone/>
            </a:pPr>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p>
        </p:txBody>
      </p:sp>
      <p:sp>
        <p:nvSpPr>
          <p:cNvPr id="4" name="Slide Number Placeholder 3">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18</a:t>
            </a:fld>
            <a:endParaRPr lang="en-US" dirty="0"/>
          </a:p>
        </p:txBody>
      </p:sp>
      <p:pic>
        <p:nvPicPr>
          <p:cNvPr id="7" name="Imagem 6">
            <a:extLst>
              <a:ext uri="{FF2B5EF4-FFF2-40B4-BE49-F238E27FC236}">
                <a16:creationId xmlns:a16="http://schemas.microsoft.com/office/drawing/2014/main" id="{5E0CF2E4-FAAF-F723-2B9F-891B45096D3E}"/>
              </a:ext>
            </a:extLst>
          </p:cNvPr>
          <p:cNvPicPr>
            <a:picLocks noChangeAspect="1"/>
          </p:cNvPicPr>
          <p:nvPr/>
        </p:nvPicPr>
        <p:blipFill>
          <a:blip r:embed="rId4"/>
          <a:stretch>
            <a:fillRect/>
          </a:stretch>
        </p:blipFill>
        <p:spPr>
          <a:xfrm>
            <a:off x="5200820" y="1911229"/>
            <a:ext cx="6372574" cy="3882679"/>
          </a:xfrm>
          <a:prstGeom prst="rect">
            <a:avLst/>
          </a:prstGeom>
        </p:spPr>
      </p:pic>
    </p:spTree>
    <p:custDataLst>
      <p:tags r:id="rId1"/>
    </p:custDataLst>
    <p:extLst>
      <p:ext uri="{BB962C8B-B14F-4D97-AF65-F5344CB8AC3E}">
        <p14:creationId xmlns:p14="http://schemas.microsoft.com/office/powerpoint/2010/main" val="3804303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dirty="0"/>
              <a:t>MAN (Metropolitan Area Network)</a:t>
            </a:r>
          </a:p>
        </p:txBody>
      </p:sp>
      <p:sp>
        <p:nvSpPr>
          <p:cNvPr id="3" name="Content Placeholder 2"/>
          <p:cNvSpPr>
            <a:spLocks noGrp="1"/>
          </p:cNvSpPr>
          <p:nvPr>
            <p:ph idx="1"/>
          </p:nvPr>
        </p:nvSpPr>
        <p:spPr>
          <a:xfrm>
            <a:off x="419100" y="1528175"/>
            <a:ext cx="4435533" cy="4648788"/>
          </a:xfrm>
        </p:spPr>
        <p:txBody>
          <a:bodyPr rtlCol="0"/>
          <a:lstStyle/>
          <a:p>
            <a:pPr marL="0" indent="0" rtl="0">
              <a:buNone/>
            </a:pPr>
            <a:r>
              <a:rPr lang="pt-BR" dirty="0">
                <a:latin typeface="Amazon Ember" panose="020B0603020204020204" pitchFamily="34" charset="0"/>
                <a:ea typeface="Amazon Ember" panose="020B0603020204020204" pitchFamily="34" charset="0"/>
                <a:cs typeface="Amazon Ember" panose="020B0603020204020204" pitchFamily="34" charset="0"/>
              </a:rPr>
              <a:t>É uma rede de área de campus. É um tipo de rede de computadores que interconecta vários edifícios e instalações em um campus universitário, corporativo ou militar.</a:t>
            </a:r>
          </a:p>
          <a:p>
            <a:pPr marL="0" indent="0" rtl="0">
              <a:buNone/>
            </a:pPr>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p>
        </p:txBody>
      </p:sp>
      <p:sp>
        <p:nvSpPr>
          <p:cNvPr id="4" name="Slide Number Placeholder 3">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19</a:t>
            </a:fld>
            <a:endParaRPr lang="en-US" dirty="0"/>
          </a:p>
        </p:txBody>
      </p:sp>
      <p:pic>
        <p:nvPicPr>
          <p:cNvPr id="2050" name="Picture 2">
            <a:extLst>
              <a:ext uri="{FF2B5EF4-FFF2-40B4-BE49-F238E27FC236}">
                <a16:creationId xmlns:a16="http://schemas.microsoft.com/office/drawing/2014/main" id="{65B2CB31-DFB3-E59A-0F16-29C22067D1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2803" y="1528175"/>
            <a:ext cx="5889133" cy="443701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4785978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2D9A-8027-4AC6-871D-96606708F534}"/>
              </a:ext>
            </a:extLst>
          </p:cNvPr>
          <p:cNvSpPr>
            <a:spLocks noGrp="1"/>
          </p:cNvSpPr>
          <p:nvPr>
            <p:ph type="title"/>
          </p:nvPr>
        </p:nvSpPr>
        <p:spPr/>
        <p:txBody>
          <a:bodyPr rtlCol="0"/>
          <a:lstStyle/>
          <a:p>
            <a:pPr rtl="0"/>
            <a:r>
              <a:rPr lang="pt-BR" dirty="0"/>
              <a:t>Visão geral do módulo</a:t>
            </a:r>
          </a:p>
        </p:txBody>
      </p:sp>
      <p:sp>
        <p:nvSpPr>
          <p:cNvPr id="3" name="Content Placeholder 2">
            <a:extLst>
              <a:ext uri="{FF2B5EF4-FFF2-40B4-BE49-F238E27FC236}">
                <a16:creationId xmlns:a16="http://schemas.microsoft.com/office/drawing/2014/main" id="{6591F9E2-D54C-4627-B21B-096C4C96EFFA}"/>
              </a:ext>
            </a:extLst>
          </p:cNvPr>
          <p:cNvSpPr>
            <a:spLocks noGrp="1"/>
          </p:cNvSpPr>
          <p:nvPr>
            <p:ph idx="1"/>
          </p:nvPr>
        </p:nvSpPr>
        <p:spPr>
          <a:xfrm>
            <a:off x="419100" y="1528174"/>
            <a:ext cx="11353800" cy="5329825"/>
          </a:xfrm>
        </p:spPr>
        <p:txBody>
          <a:bodyPr rtlCol="0"/>
          <a:lstStyle/>
          <a:p>
            <a:r>
              <a:rPr lang="pt-BR" dirty="0"/>
              <a:t>Noções básicas de redes de computadores;</a:t>
            </a:r>
          </a:p>
          <a:p>
            <a:r>
              <a:rPr lang="pt-BR" dirty="0"/>
              <a:t>Reconhecimento dos tipos de redes de computadores;</a:t>
            </a:r>
          </a:p>
          <a:p>
            <a:pPr lvl="1"/>
            <a:r>
              <a:rPr lang="pt-BR" b="1" dirty="0"/>
              <a:t>Com base na abrangência: </a:t>
            </a:r>
            <a:r>
              <a:rPr lang="pt-BR" dirty="0"/>
              <a:t>PAN, LAN, WLAN, CAN, MAN, WAN, VLAN, Internet e Intranet;</a:t>
            </a:r>
          </a:p>
          <a:p>
            <a:pPr lvl="1"/>
            <a:r>
              <a:rPr lang="pt-BR" b="1" dirty="0"/>
              <a:t>Com base no modelo computacional: </a:t>
            </a:r>
            <a:r>
              <a:rPr lang="pt-BR" dirty="0"/>
              <a:t>Computação centralizada, Computação distribuída, Computação em nuvem, Computação cooperativa.</a:t>
            </a:r>
          </a:p>
          <a:p>
            <a:pPr lvl="1"/>
            <a:r>
              <a:rPr lang="pt-BR" b="1" dirty="0"/>
              <a:t>Quanto a Topologia: </a:t>
            </a:r>
            <a:r>
              <a:rPr lang="pt-BR" dirty="0"/>
              <a:t>Totalmente conectada, em malha, linear ou em barramento, topologia estrela, em árvore, sem fio, híbrida ou mista.</a:t>
            </a:r>
          </a:p>
          <a:p>
            <a:r>
              <a:rPr lang="pt-BR" b="1" dirty="0"/>
              <a:t>Identificar  os serviços de redes: </a:t>
            </a:r>
            <a:r>
              <a:rPr lang="pt-BR" dirty="0"/>
              <a:t>DNS, DHCP, HTTP/HTTPS, SSH, SMTP, FTP).</a:t>
            </a:r>
          </a:p>
          <a:p>
            <a:r>
              <a:rPr lang="pt-BR" b="1" dirty="0"/>
              <a:t>Padrões:</a:t>
            </a:r>
            <a:r>
              <a:rPr lang="pt-BR" dirty="0"/>
              <a:t> modelo OSI</a:t>
            </a:r>
          </a:p>
          <a:p>
            <a:pPr marL="457200" lvl="1" indent="0">
              <a:buNone/>
            </a:pPr>
            <a:endParaRPr lang="pt-BR" dirty="0"/>
          </a:p>
          <a:p>
            <a:pPr marL="457200" lvl="1" indent="0">
              <a:buNone/>
            </a:pPr>
            <a:endParaRPr lang="pt-BR" dirty="0"/>
          </a:p>
          <a:p>
            <a:endParaRPr lang="pt-BR" dirty="0"/>
          </a:p>
          <a:p>
            <a:endParaRPr lang="pt-BR" dirty="0"/>
          </a:p>
          <a:p>
            <a:endParaRPr lang="pt-BR" dirty="0"/>
          </a:p>
          <a:p>
            <a:endParaRPr lang="pt-BR" dirty="0"/>
          </a:p>
          <a:p>
            <a:pPr rtl="0"/>
            <a:endParaRPr lang="en-US" dirty="0"/>
          </a:p>
        </p:txBody>
      </p:sp>
      <p:sp>
        <p:nvSpPr>
          <p:cNvPr id="4" name="Slide Number Placeholder 3">
            <a:extLst>
              <a:ext uri="{FF2B5EF4-FFF2-40B4-BE49-F238E27FC236}">
                <a16:creationId xmlns:a16="http://schemas.microsoft.com/office/drawing/2014/main" id="{7FC85AD5-B795-45A8-93C1-16DDFC6C0969}"/>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2</a:t>
            </a:fld>
            <a:endParaRPr lang="en-US" dirty="0"/>
          </a:p>
        </p:txBody>
      </p:sp>
    </p:spTree>
    <p:custDataLst>
      <p:tags r:id="rId1"/>
    </p:custDataLst>
    <p:extLst>
      <p:ext uri="{BB962C8B-B14F-4D97-AF65-F5344CB8AC3E}">
        <p14:creationId xmlns:p14="http://schemas.microsoft.com/office/powerpoint/2010/main" val="3600536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dirty="0"/>
              <a:t>WAN (</a:t>
            </a:r>
            <a:r>
              <a:rPr lang="pt-BR" dirty="0" err="1"/>
              <a:t>Wide</a:t>
            </a:r>
            <a:r>
              <a:rPr lang="pt-BR" dirty="0"/>
              <a:t> Area Network)</a:t>
            </a:r>
          </a:p>
        </p:txBody>
      </p:sp>
      <p:sp>
        <p:nvSpPr>
          <p:cNvPr id="3" name="Content Placeholder 2"/>
          <p:cNvSpPr>
            <a:spLocks noGrp="1"/>
          </p:cNvSpPr>
          <p:nvPr>
            <p:ph idx="1"/>
          </p:nvPr>
        </p:nvSpPr>
        <p:spPr>
          <a:xfrm>
            <a:off x="419100" y="1528175"/>
            <a:ext cx="4435533" cy="4648788"/>
          </a:xfrm>
        </p:spPr>
        <p:txBody>
          <a:bodyPr rtlCol="0"/>
          <a:lstStyle/>
          <a:p>
            <a:pPr marL="0" indent="0" rtl="0">
              <a:buNone/>
            </a:pPr>
            <a:r>
              <a:rPr lang="pt-BR" dirty="0">
                <a:latin typeface="Amazon Ember" panose="020B0603020204020204" pitchFamily="34" charset="0"/>
                <a:ea typeface="Amazon Ember" panose="020B0603020204020204" pitchFamily="34" charset="0"/>
                <a:cs typeface="Amazon Ember" panose="020B0603020204020204" pitchFamily="34" charset="0"/>
              </a:rPr>
              <a:t>É uma rede de área de campus. É um tipo de rede de computadores que interconecta vários edifícios e instalações em um campus universitário, corporativo ou militar.</a:t>
            </a:r>
          </a:p>
          <a:p>
            <a:pPr marL="0" indent="0" rtl="0">
              <a:buNone/>
            </a:pPr>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p>
        </p:txBody>
      </p:sp>
      <p:sp>
        <p:nvSpPr>
          <p:cNvPr id="4" name="Slide Number Placeholder 3">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20</a:t>
            </a:fld>
            <a:endParaRPr lang="en-US" dirty="0"/>
          </a:p>
        </p:txBody>
      </p:sp>
      <p:pic>
        <p:nvPicPr>
          <p:cNvPr id="8194" name="Picture 2" descr="Metropolitan Area Network, Wide Area Network, Local Area Network">
            <a:extLst>
              <a:ext uri="{FF2B5EF4-FFF2-40B4-BE49-F238E27FC236}">
                <a16:creationId xmlns:a16="http://schemas.microsoft.com/office/drawing/2014/main" id="{2C6558E6-0F7D-016A-DBAB-441374F719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8264" y="1672304"/>
            <a:ext cx="6734636" cy="396436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2586623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7E739BFD-5B10-12F3-2D53-E6A893C6E34E}"/>
              </a:ext>
            </a:extLst>
          </p:cNvPr>
          <p:cNvPicPr>
            <a:picLocks noChangeAspect="1"/>
          </p:cNvPicPr>
          <p:nvPr/>
        </p:nvPicPr>
        <p:blipFill>
          <a:blip r:embed="rId4"/>
          <a:stretch>
            <a:fillRect/>
          </a:stretch>
        </p:blipFill>
        <p:spPr>
          <a:xfrm>
            <a:off x="2222520" y="2444448"/>
            <a:ext cx="8918045" cy="3732515"/>
          </a:xfrm>
          <a:prstGeom prst="rect">
            <a:avLst/>
          </a:prstGeom>
        </p:spPr>
      </p:pic>
      <p:sp>
        <p:nvSpPr>
          <p:cNvPr id="2" name="Title 1"/>
          <p:cNvSpPr>
            <a:spLocks noGrp="1"/>
          </p:cNvSpPr>
          <p:nvPr>
            <p:ph type="title"/>
          </p:nvPr>
        </p:nvSpPr>
        <p:spPr/>
        <p:txBody>
          <a:bodyPr rtlCol="0"/>
          <a:lstStyle/>
          <a:p>
            <a:pPr rtl="0"/>
            <a:r>
              <a:rPr lang="pt-BR" dirty="0"/>
              <a:t>VLAN (Virtual Local Area Network)</a:t>
            </a:r>
          </a:p>
        </p:txBody>
      </p:sp>
      <p:sp>
        <p:nvSpPr>
          <p:cNvPr id="3" name="Content Placeholder 2"/>
          <p:cNvSpPr>
            <a:spLocks noGrp="1"/>
          </p:cNvSpPr>
          <p:nvPr>
            <p:ph idx="1"/>
          </p:nvPr>
        </p:nvSpPr>
        <p:spPr>
          <a:xfrm>
            <a:off x="419100" y="1528175"/>
            <a:ext cx="4435533" cy="4648788"/>
          </a:xfrm>
        </p:spPr>
        <p:txBody>
          <a:bodyPr rtlCol="0"/>
          <a:lstStyle/>
          <a:p>
            <a:pPr marL="0" indent="0" rtl="0">
              <a:buNone/>
            </a:pPr>
            <a:r>
              <a:rPr lang="pt-BR" dirty="0">
                <a:latin typeface="Amazon Ember" panose="020B0603020204020204" pitchFamily="34" charset="0"/>
                <a:ea typeface="Amazon Ember" panose="020B0603020204020204" pitchFamily="34" charset="0"/>
                <a:cs typeface="Amazon Ember" panose="020B0603020204020204" pitchFamily="34" charset="0"/>
              </a:rPr>
              <a:t>É uma tecnologia de rede que permite a segmentação lógica de uma rede local (LAN)</a:t>
            </a:r>
          </a:p>
          <a:p>
            <a:pPr rtl="0"/>
            <a:endParaRPr lang="en-US" dirty="0"/>
          </a:p>
        </p:txBody>
      </p:sp>
      <p:sp>
        <p:nvSpPr>
          <p:cNvPr id="4" name="Slide Number Placeholder 3">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21</a:t>
            </a:fld>
            <a:endParaRPr lang="en-US" dirty="0"/>
          </a:p>
        </p:txBody>
      </p:sp>
    </p:spTree>
    <p:custDataLst>
      <p:tags r:id="rId1"/>
    </p:custDataLst>
    <p:extLst>
      <p:ext uri="{BB962C8B-B14F-4D97-AF65-F5344CB8AC3E}">
        <p14:creationId xmlns:p14="http://schemas.microsoft.com/office/powerpoint/2010/main" val="1780758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dirty="0"/>
              <a:t>Internet</a:t>
            </a:r>
          </a:p>
        </p:txBody>
      </p:sp>
      <p:sp>
        <p:nvSpPr>
          <p:cNvPr id="3" name="Content Placeholder 2"/>
          <p:cNvSpPr>
            <a:spLocks noGrp="1"/>
          </p:cNvSpPr>
          <p:nvPr>
            <p:ph idx="1"/>
          </p:nvPr>
        </p:nvSpPr>
        <p:spPr>
          <a:xfrm>
            <a:off x="5785658" y="1528175"/>
            <a:ext cx="5386647" cy="4648788"/>
          </a:xfrm>
        </p:spPr>
        <p:txBody>
          <a:bodyPr rtlCol="0"/>
          <a:lstStyle/>
          <a:p>
            <a:pPr marL="0" indent="0" rtl="0">
              <a:buNone/>
            </a:pPr>
            <a:r>
              <a:rPr lang="pt-BR" dirty="0">
                <a:latin typeface="Amazon Ember" panose="020B0603020204020204" pitchFamily="34" charset="0"/>
                <a:ea typeface="Amazon Ember" panose="020B0603020204020204" pitchFamily="34" charset="0"/>
                <a:cs typeface="Amazon Ember" panose="020B0603020204020204" pitchFamily="34" charset="0"/>
              </a:rPr>
              <a:t>É a rede mundial de computadores, considerada como uma WAN (</a:t>
            </a:r>
            <a:r>
              <a:rPr lang="pt-BR" dirty="0" err="1">
                <a:latin typeface="Amazon Ember" panose="020B0603020204020204" pitchFamily="34" charset="0"/>
                <a:ea typeface="Amazon Ember" panose="020B0603020204020204" pitchFamily="34" charset="0"/>
                <a:cs typeface="Amazon Ember" panose="020B0603020204020204" pitchFamily="34" charset="0"/>
              </a:rPr>
              <a:t>Wide</a:t>
            </a:r>
            <a:r>
              <a:rPr lang="pt-BR" dirty="0">
                <a:latin typeface="Amazon Ember" panose="020B0603020204020204" pitchFamily="34" charset="0"/>
                <a:ea typeface="Amazon Ember" panose="020B0603020204020204" pitchFamily="34" charset="0"/>
                <a:cs typeface="Amazon Ember" panose="020B0603020204020204" pitchFamily="34" charset="0"/>
              </a:rPr>
              <a:t> Area Network).</a:t>
            </a:r>
          </a:p>
          <a:p>
            <a:pPr rtl="0"/>
            <a:endParaRPr lang="en-US" dirty="0"/>
          </a:p>
        </p:txBody>
      </p:sp>
      <p:sp>
        <p:nvSpPr>
          <p:cNvPr id="4" name="Slide Number Placeholder 3">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22</a:t>
            </a:fld>
            <a:endParaRPr lang="en-US" dirty="0"/>
          </a:p>
        </p:txBody>
      </p:sp>
      <p:pic>
        <p:nvPicPr>
          <p:cNvPr id="8" name="Imagem 7">
            <a:extLst>
              <a:ext uri="{FF2B5EF4-FFF2-40B4-BE49-F238E27FC236}">
                <a16:creationId xmlns:a16="http://schemas.microsoft.com/office/drawing/2014/main" id="{BB894C78-E03D-33CD-5CA9-8CEE5F0348B6}"/>
              </a:ext>
            </a:extLst>
          </p:cNvPr>
          <p:cNvPicPr>
            <a:picLocks noChangeAspect="1"/>
          </p:cNvPicPr>
          <p:nvPr/>
        </p:nvPicPr>
        <p:blipFill>
          <a:blip r:embed="rId4"/>
          <a:stretch>
            <a:fillRect/>
          </a:stretch>
        </p:blipFill>
        <p:spPr>
          <a:xfrm>
            <a:off x="420756" y="1528175"/>
            <a:ext cx="4515480" cy="4267796"/>
          </a:xfrm>
          <a:prstGeom prst="rect">
            <a:avLst/>
          </a:prstGeom>
        </p:spPr>
      </p:pic>
    </p:spTree>
    <p:custDataLst>
      <p:tags r:id="rId1"/>
    </p:custDataLst>
    <p:extLst>
      <p:ext uri="{BB962C8B-B14F-4D97-AF65-F5344CB8AC3E}">
        <p14:creationId xmlns:p14="http://schemas.microsoft.com/office/powerpoint/2010/main" val="22204426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dirty="0"/>
              <a:t>Intranet</a:t>
            </a:r>
          </a:p>
        </p:txBody>
      </p:sp>
      <p:sp>
        <p:nvSpPr>
          <p:cNvPr id="3" name="Content Placeholder 2"/>
          <p:cNvSpPr>
            <a:spLocks noGrp="1"/>
          </p:cNvSpPr>
          <p:nvPr>
            <p:ph idx="1"/>
          </p:nvPr>
        </p:nvSpPr>
        <p:spPr>
          <a:xfrm>
            <a:off x="419100" y="5209935"/>
            <a:ext cx="11072553" cy="1328977"/>
          </a:xfrm>
        </p:spPr>
        <p:txBody>
          <a:bodyPr rtlCol="0"/>
          <a:lstStyle/>
          <a:p>
            <a:pPr marL="0" indent="0" rtl="0">
              <a:buNone/>
            </a:pPr>
            <a:r>
              <a:rPr lang="pt-BR" dirty="0">
                <a:latin typeface="Amazon Ember" panose="020B0603020204020204" pitchFamily="34" charset="0"/>
                <a:ea typeface="Amazon Ember" panose="020B0603020204020204" pitchFamily="34" charset="0"/>
                <a:cs typeface="Amazon Ember" panose="020B0603020204020204" pitchFamily="34" charset="0"/>
              </a:rPr>
              <a:t>A intranet é uma rede privada de computadores que utiliza tecnologias de Internet que é </a:t>
            </a:r>
            <a:r>
              <a:rPr lang="pt-BR" b="0" dirty="0">
                <a:latin typeface="Amazon Ember" panose="020B0603020204020204" pitchFamily="34" charset="0"/>
                <a:ea typeface="Amazon Ember" panose="020B0603020204020204" pitchFamily="34" charset="0"/>
                <a:cs typeface="Amazon Ember" panose="020B0603020204020204" pitchFamily="34" charset="0"/>
              </a:rPr>
              <a:t>restrita e acessível apenas aos usuários autorizados dentro da organização.</a:t>
            </a:r>
            <a:endParaRPr lang="en-US" dirty="0"/>
          </a:p>
        </p:txBody>
      </p:sp>
      <p:sp>
        <p:nvSpPr>
          <p:cNvPr id="4" name="Slide Number Placeholder 3">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23</a:t>
            </a:fld>
            <a:endParaRPr lang="en-US" dirty="0"/>
          </a:p>
        </p:txBody>
      </p:sp>
      <p:pic>
        <p:nvPicPr>
          <p:cNvPr id="6" name="Imagem 5">
            <a:extLst>
              <a:ext uri="{FF2B5EF4-FFF2-40B4-BE49-F238E27FC236}">
                <a16:creationId xmlns:a16="http://schemas.microsoft.com/office/drawing/2014/main" id="{5D8B9A93-C6BF-F255-873B-DEE4FCFD44D6}"/>
              </a:ext>
            </a:extLst>
          </p:cNvPr>
          <p:cNvPicPr>
            <a:picLocks noChangeAspect="1"/>
          </p:cNvPicPr>
          <p:nvPr/>
        </p:nvPicPr>
        <p:blipFill>
          <a:blip r:embed="rId4"/>
          <a:stretch>
            <a:fillRect/>
          </a:stretch>
        </p:blipFill>
        <p:spPr>
          <a:xfrm>
            <a:off x="2174751" y="1369466"/>
            <a:ext cx="7278621" cy="3608728"/>
          </a:xfrm>
          <a:prstGeom prst="rect">
            <a:avLst/>
          </a:prstGeom>
        </p:spPr>
      </p:pic>
    </p:spTree>
    <p:custDataLst>
      <p:tags r:id="rId1"/>
    </p:custDataLst>
    <p:extLst>
      <p:ext uri="{BB962C8B-B14F-4D97-AF65-F5344CB8AC3E}">
        <p14:creationId xmlns:p14="http://schemas.microsoft.com/office/powerpoint/2010/main" val="25408678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dirty="0"/>
              <a:t>Com base no modelo computacional</a:t>
            </a:r>
          </a:p>
        </p:txBody>
      </p:sp>
      <p:sp>
        <p:nvSpPr>
          <p:cNvPr id="3" name="Content Placeholder 2"/>
          <p:cNvSpPr>
            <a:spLocks noGrp="1"/>
          </p:cNvSpPr>
          <p:nvPr>
            <p:ph idx="1"/>
          </p:nvPr>
        </p:nvSpPr>
        <p:spPr>
          <a:xfrm>
            <a:off x="419100" y="1528175"/>
            <a:ext cx="10886209" cy="4648788"/>
          </a:xfrm>
        </p:spPr>
        <p:txBody>
          <a:bodyPr rtlCol="0"/>
          <a:lstStyle/>
          <a:p>
            <a:pPr marL="0" indent="0" rtl="0">
              <a:buNone/>
            </a:pPr>
            <a:r>
              <a:rPr lang="pt-BR" dirty="0"/>
              <a:t>Redes podem ser classificadas também de acordo com o modo como os dados são processados.</a:t>
            </a:r>
          </a:p>
          <a:p>
            <a:pPr marL="0" indent="0" rtl="0">
              <a:buNone/>
            </a:pPr>
            <a:endParaRPr lang="pt-BR" dirty="0"/>
          </a:p>
          <a:p>
            <a:pPr marL="0" indent="0" rtl="0">
              <a:buNone/>
            </a:pPr>
            <a:endParaRPr lang="pt-BR" dirty="0"/>
          </a:p>
          <a:p>
            <a:pPr rtl="0"/>
            <a:endParaRPr lang="en-US" dirty="0"/>
          </a:p>
        </p:txBody>
      </p:sp>
      <p:sp>
        <p:nvSpPr>
          <p:cNvPr id="4" name="Slide Number Placeholder 3">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24</a:t>
            </a:fld>
            <a:endParaRPr lang="en-US" dirty="0"/>
          </a:p>
        </p:txBody>
      </p:sp>
      <p:sp>
        <p:nvSpPr>
          <p:cNvPr id="5" name="Retângulo: Cantos Arredondados 4">
            <a:extLst>
              <a:ext uri="{FF2B5EF4-FFF2-40B4-BE49-F238E27FC236}">
                <a16:creationId xmlns:a16="http://schemas.microsoft.com/office/drawing/2014/main" id="{773BBADF-6E41-C58C-06E3-D05F2A99E204}"/>
              </a:ext>
            </a:extLst>
          </p:cNvPr>
          <p:cNvSpPr/>
          <p:nvPr/>
        </p:nvSpPr>
        <p:spPr>
          <a:xfrm>
            <a:off x="559546" y="2805567"/>
            <a:ext cx="3912702" cy="62343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400" dirty="0"/>
              <a:t>Computação centralizada</a:t>
            </a:r>
          </a:p>
        </p:txBody>
      </p:sp>
      <p:sp>
        <p:nvSpPr>
          <p:cNvPr id="10" name="Retângulo: Cantos Arredondados 9">
            <a:extLst>
              <a:ext uri="{FF2B5EF4-FFF2-40B4-BE49-F238E27FC236}">
                <a16:creationId xmlns:a16="http://schemas.microsoft.com/office/drawing/2014/main" id="{B528F828-5097-7D6C-C7B8-43C1117E2EF1}"/>
              </a:ext>
            </a:extLst>
          </p:cNvPr>
          <p:cNvSpPr/>
          <p:nvPr/>
        </p:nvSpPr>
        <p:spPr>
          <a:xfrm>
            <a:off x="559546" y="3852569"/>
            <a:ext cx="3912702" cy="62343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400" dirty="0"/>
              <a:t>Computação em nuvem</a:t>
            </a:r>
          </a:p>
        </p:txBody>
      </p:sp>
      <p:sp>
        <p:nvSpPr>
          <p:cNvPr id="11" name="Retângulo: Cantos Arredondados 10">
            <a:extLst>
              <a:ext uri="{FF2B5EF4-FFF2-40B4-BE49-F238E27FC236}">
                <a16:creationId xmlns:a16="http://schemas.microsoft.com/office/drawing/2014/main" id="{BFA36365-FA1B-C27F-66C4-92366E54F720}"/>
              </a:ext>
            </a:extLst>
          </p:cNvPr>
          <p:cNvSpPr/>
          <p:nvPr/>
        </p:nvSpPr>
        <p:spPr>
          <a:xfrm>
            <a:off x="4936236" y="2805566"/>
            <a:ext cx="4843727" cy="62343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400" dirty="0"/>
              <a:t>Computação distribuída</a:t>
            </a:r>
          </a:p>
        </p:txBody>
      </p:sp>
      <p:sp>
        <p:nvSpPr>
          <p:cNvPr id="13" name="Retângulo: Cantos Arredondados 12">
            <a:extLst>
              <a:ext uri="{FF2B5EF4-FFF2-40B4-BE49-F238E27FC236}">
                <a16:creationId xmlns:a16="http://schemas.microsoft.com/office/drawing/2014/main" id="{85DC6465-00EE-5606-A9C6-99F63F1AEA3D}"/>
              </a:ext>
            </a:extLst>
          </p:cNvPr>
          <p:cNvSpPr/>
          <p:nvPr/>
        </p:nvSpPr>
        <p:spPr>
          <a:xfrm>
            <a:off x="4936236" y="3852569"/>
            <a:ext cx="5055662" cy="62343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400" dirty="0"/>
              <a:t>Computação cooperativa</a:t>
            </a:r>
          </a:p>
        </p:txBody>
      </p:sp>
    </p:spTree>
    <p:custDataLst>
      <p:tags r:id="rId1"/>
    </p:custDataLst>
    <p:extLst>
      <p:ext uri="{BB962C8B-B14F-4D97-AF65-F5344CB8AC3E}">
        <p14:creationId xmlns:p14="http://schemas.microsoft.com/office/powerpoint/2010/main" val="19213484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dirty="0"/>
              <a:t>Computação centralizada</a:t>
            </a:r>
          </a:p>
        </p:txBody>
      </p:sp>
      <p:sp>
        <p:nvSpPr>
          <p:cNvPr id="3" name="Content Placeholder 2"/>
          <p:cNvSpPr>
            <a:spLocks noGrp="1"/>
          </p:cNvSpPr>
          <p:nvPr>
            <p:ph idx="1"/>
          </p:nvPr>
        </p:nvSpPr>
        <p:spPr>
          <a:xfrm>
            <a:off x="419100" y="1528175"/>
            <a:ext cx="10886209" cy="4648788"/>
          </a:xfrm>
        </p:spPr>
        <p:txBody>
          <a:bodyPr rtlCol="0"/>
          <a:lstStyle/>
          <a:p>
            <a:pPr marL="0" indent="0" rtl="0">
              <a:buNone/>
            </a:pPr>
            <a:r>
              <a:rPr lang="pt-BR" dirty="0"/>
              <a:t>Refere-se a um modelo de computação em que o processamento e o armazenamento de dados ocorrem em um local centralizado</a:t>
            </a:r>
          </a:p>
          <a:p>
            <a:pPr marL="0" indent="0" rtl="0">
              <a:buNone/>
            </a:pPr>
            <a:endParaRPr lang="pt-BR" dirty="0"/>
          </a:p>
          <a:p>
            <a:pPr rtl="0"/>
            <a:endParaRPr lang="en-US" dirty="0"/>
          </a:p>
        </p:txBody>
      </p:sp>
      <p:sp>
        <p:nvSpPr>
          <p:cNvPr id="4" name="Slide Number Placeholder 3">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25</a:t>
            </a:fld>
            <a:endParaRPr lang="en-US" dirty="0"/>
          </a:p>
        </p:txBody>
      </p:sp>
      <p:pic>
        <p:nvPicPr>
          <p:cNvPr id="7" name="Imagem 6">
            <a:extLst>
              <a:ext uri="{FF2B5EF4-FFF2-40B4-BE49-F238E27FC236}">
                <a16:creationId xmlns:a16="http://schemas.microsoft.com/office/drawing/2014/main" id="{017004EA-0D51-50E4-A0B0-B5377916A747}"/>
              </a:ext>
            </a:extLst>
          </p:cNvPr>
          <p:cNvPicPr>
            <a:picLocks noChangeAspect="1"/>
          </p:cNvPicPr>
          <p:nvPr/>
        </p:nvPicPr>
        <p:blipFill>
          <a:blip r:embed="rId4"/>
          <a:stretch>
            <a:fillRect/>
          </a:stretch>
        </p:blipFill>
        <p:spPr>
          <a:xfrm>
            <a:off x="2748742" y="2740774"/>
            <a:ext cx="5535338" cy="3436189"/>
          </a:xfrm>
          <a:prstGeom prst="rect">
            <a:avLst/>
          </a:prstGeom>
        </p:spPr>
      </p:pic>
    </p:spTree>
    <p:custDataLst>
      <p:tags r:id="rId1"/>
    </p:custDataLst>
    <p:extLst>
      <p:ext uri="{BB962C8B-B14F-4D97-AF65-F5344CB8AC3E}">
        <p14:creationId xmlns:p14="http://schemas.microsoft.com/office/powerpoint/2010/main" val="19027026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dirty="0"/>
              <a:t>Computação centralizada: </a:t>
            </a:r>
            <a:r>
              <a:rPr lang="pt-BR" dirty="0" err="1"/>
              <a:t>thin</a:t>
            </a:r>
            <a:r>
              <a:rPr lang="pt-BR" dirty="0"/>
              <a:t> </a:t>
            </a:r>
            <a:r>
              <a:rPr lang="pt-BR" dirty="0" err="1"/>
              <a:t>client</a:t>
            </a:r>
            <a:endParaRPr lang="pt-BR" dirty="0"/>
          </a:p>
        </p:txBody>
      </p:sp>
      <p:sp>
        <p:nvSpPr>
          <p:cNvPr id="4" name="Slide Number Placeholder 3">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26</a:t>
            </a:fld>
            <a:endParaRPr lang="en-US" dirty="0"/>
          </a:p>
        </p:txBody>
      </p:sp>
      <p:pic>
        <p:nvPicPr>
          <p:cNvPr id="6" name="Imagem 5">
            <a:extLst>
              <a:ext uri="{FF2B5EF4-FFF2-40B4-BE49-F238E27FC236}">
                <a16:creationId xmlns:a16="http://schemas.microsoft.com/office/drawing/2014/main" id="{C3284A11-E7A9-F244-E07A-F5C6E06EF8F8}"/>
              </a:ext>
            </a:extLst>
          </p:cNvPr>
          <p:cNvPicPr>
            <a:picLocks noChangeAspect="1"/>
          </p:cNvPicPr>
          <p:nvPr/>
        </p:nvPicPr>
        <p:blipFill>
          <a:blip r:embed="rId4"/>
          <a:stretch>
            <a:fillRect/>
          </a:stretch>
        </p:blipFill>
        <p:spPr>
          <a:xfrm>
            <a:off x="2062111" y="1526133"/>
            <a:ext cx="8067778" cy="5012779"/>
          </a:xfrm>
          <a:prstGeom prst="rect">
            <a:avLst/>
          </a:prstGeom>
        </p:spPr>
      </p:pic>
    </p:spTree>
    <p:custDataLst>
      <p:tags r:id="rId1"/>
    </p:custDataLst>
    <p:extLst>
      <p:ext uri="{BB962C8B-B14F-4D97-AF65-F5344CB8AC3E}">
        <p14:creationId xmlns:p14="http://schemas.microsoft.com/office/powerpoint/2010/main" val="27766289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dirty="0"/>
              <a:t>Computação distribuída</a:t>
            </a:r>
          </a:p>
        </p:txBody>
      </p:sp>
      <p:sp>
        <p:nvSpPr>
          <p:cNvPr id="3" name="Content Placeholder 2"/>
          <p:cNvSpPr>
            <a:spLocks noGrp="1"/>
          </p:cNvSpPr>
          <p:nvPr>
            <p:ph idx="1"/>
          </p:nvPr>
        </p:nvSpPr>
        <p:spPr>
          <a:xfrm>
            <a:off x="419100" y="1528175"/>
            <a:ext cx="10886209" cy="4648788"/>
          </a:xfrm>
        </p:spPr>
        <p:txBody>
          <a:bodyPr rtlCol="0"/>
          <a:lstStyle/>
          <a:p>
            <a:pPr marL="0" indent="0" rtl="0">
              <a:buNone/>
            </a:pPr>
            <a:r>
              <a:rPr lang="pt-BR" sz="2400" dirty="0"/>
              <a:t>É um modelo de computação em que o processamento e o armazenamento de dados são distribuídos entre vários dispositivos interconectados em uma rede</a:t>
            </a:r>
          </a:p>
          <a:p>
            <a:pPr rtl="0"/>
            <a:endParaRPr lang="en-US" dirty="0"/>
          </a:p>
        </p:txBody>
      </p:sp>
      <p:sp>
        <p:nvSpPr>
          <p:cNvPr id="4" name="Slide Number Placeholder 3">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27</a:t>
            </a:fld>
            <a:endParaRPr lang="en-US" dirty="0"/>
          </a:p>
        </p:txBody>
      </p:sp>
      <p:pic>
        <p:nvPicPr>
          <p:cNvPr id="9218" name="Picture 2">
            <a:extLst>
              <a:ext uri="{FF2B5EF4-FFF2-40B4-BE49-F238E27FC236}">
                <a16:creationId xmlns:a16="http://schemas.microsoft.com/office/drawing/2014/main" id="{38610FC9-A19B-33EA-3490-A4C7484BD0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7495" y="2507356"/>
            <a:ext cx="7457009" cy="393482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951174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dirty="0"/>
              <a:t>O que é computação em nuvem? </a:t>
            </a:r>
          </a:p>
        </p:txBody>
      </p:sp>
      <p:sp>
        <p:nvSpPr>
          <p:cNvPr id="4" name="Slide Number Placeholder 3">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28</a:t>
            </a:fld>
            <a:endParaRPr lang="en-US" dirty="0"/>
          </a:p>
        </p:txBody>
      </p:sp>
      <p:pic>
        <p:nvPicPr>
          <p:cNvPr id="7" name="Picture 5" descr="Shows an illustration of a cloud over some colorful office buildings.">
            <a:extLst>
              <a:ext uri="{FF2B5EF4-FFF2-40B4-BE49-F238E27FC236}">
                <a16:creationId xmlns:a16="http://schemas.microsoft.com/office/drawing/2014/main" id="{9531048E-25DA-655D-ACB3-5E079AF2D74B}"/>
              </a:ext>
              <a:ext uri="{C183D7F6-B498-43B3-948B-1728B52AA6E4}">
                <adec:decorative xmlns:adec="http://schemas.microsoft.com/office/drawing/2017/decorative" val="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53575" y="1728681"/>
            <a:ext cx="6484850" cy="4322177"/>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24408349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dirty="0"/>
              <a:t>O que é computação em nuvem? </a:t>
            </a:r>
          </a:p>
        </p:txBody>
      </p:sp>
      <p:sp>
        <p:nvSpPr>
          <p:cNvPr id="4" name="Slide Number Placeholder 3">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29</a:t>
            </a:fld>
            <a:endParaRPr lang="en-US" dirty="0"/>
          </a:p>
        </p:txBody>
      </p:sp>
      <p:pic>
        <p:nvPicPr>
          <p:cNvPr id="7" name="Picture 5" descr="Shows an illustration of a cloud over some colorful office buildings.">
            <a:extLst>
              <a:ext uri="{FF2B5EF4-FFF2-40B4-BE49-F238E27FC236}">
                <a16:creationId xmlns:a16="http://schemas.microsoft.com/office/drawing/2014/main" id="{9531048E-25DA-655D-ACB3-5E079AF2D74B}"/>
              </a:ext>
              <a:ext uri="{C183D7F6-B498-43B3-948B-1728B52AA6E4}">
                <adec:decorative xmlns:adec="http://schemas.microsoft.com/office/drawing/2017/decorative" val="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07971" y="2944718"/>
            <a:ext cx="4849552" cy="3232245"/>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3" name="Content Placeholder 6">
            <a:extLst>
              <a:ext uri="{FF2B5EF4-FFF2-40B4-BE49-F238E27FC236}">
                <a16:creationId xmlns:a16="http://schemas.microsoft.com/office/drawing/2014/main" id="{DAAF1BED-8F9D-FDE6-711C-465C28188F36}"/>
              </a:ext>
            </a:extLst>
          </p:cNvPr>
          <p:cNvSpPr>
            <a:spLocks noGrp="1"/>
          </p:cNvSpPr>
          <p:nvPr>
            <p:ph idx="1"/>
          </p:nvPr>
        </p:nvSpPr>
        <p:spPr>
          <a:xfrm>
            <a:off x="419100" y="1528175"/>
            <a:ext cx="11353800" cy="4648788"/>
          </a:xfrm>
        </p:spPr>
        <p:txBody>
          <a:bodyPr rtlCol="0"/>
          <a:lstStyle/>
          <a:p>
            <a:pPr marL="0" indent="0" rtl="0">
              <a:buNone/>
            </a:pPr>
            <a:r>
              <a:rPr lang="pt-BR" sz="2400" b="1" dirty="0">
                <a:solidFill>
                  <a:schemeClr val="accent5"/>
                </a:solidFill>
                <a:latin typeface="+mn-lt"/>
                <a:ea typeface="Amazon Ember" panose="020B0603020204020204" pitchFamily="34" charset="0"/>
                <a:cs typeface="Amazon Ember" panose="020B0603020204020204" pitchFamily="34" charset="0"/>
              </a:rPr>
              <a:t>Computação em nuvem</a:t>
            </a:r>
            <a:r>
              <a:rPr lang="pt-BR" sz="2400" dirty="0">
                <a:latin typeface="+mn-lt"/>
                <a:ea typeface="Amazon Ember" panose="020B0603020204020204" pitchFamily="34" charset="0"/>
                <a:cs typeface="Amazon Ember" panose="020B0603020204020204" pitchFamily="34" charset="0"/>
              </a:rPr>
              <a:t> é a entrega </a:t>
            </a:r>
            <a:r>
              <a:rPr lang="pt-BR" sz="2400" b="1" dirty="0">
                <a:solidFill>
                  <a:schemeClr val="accent5"/>
                </a:solidFill>
                <a:latin typeface="+mn-lt"/>
                <a:ea typeface="Amazon Ember" panose="020B0603020204020204" pitchFamily="34" charset="0"/>
                <a:cs typeface="Amazon Ember" panose="020B0603020204020204" pitchFamily="34" charset="0"/>
              </a:rPr>
              <a:t>sob demanda</a:t>
            </a:r>
            <a:r>
              <a:rPr lang="pt-BR" sz="2400" i="1" dirty="0">
                <a:latin typeface="+mn-lt"/>
                <a:ea typeface="Amazon Ember" panose="020B0603020204020204" pitchFamily="34" charset="0"/>
                <a:cs typeface="Amazon Ember" panose="020B0603020204020204" pitchFamily="34" charset="0"/>
              </a:rPr>
              <a:t> </a:t>
            </a:r>
            <a:r>
              <a:rPr lang="pt-BR" sz="2400" dirty="0">
                <a:latin typeface="+mn-lt"/>
                <a:ea typeface="Amazon Ember" panose="020B0603020204020204" pitchFamily="34" charset="0"/>
                <a:cs typeface="Amazon Ember" panose="020B0603020204020204" pitchFamily="34" charset="0"/>
              </a:rPr>
              <a:t>de poder computacional, banco de dados, armazenamento, aplicativos e outros recursos de TI </a:t>
            </a:r>
            <a:r>
              <a:rPr lang="pt-BR" sz="2400" b="1" dirty="0">
                <a:solidFill>
                  <a:schemeClr val="accent5"/>
                </a:solidFill>
                <a:latin typeface="+mn-lt"/>
                <a:ea typeface="Amazon Ember" panose="020B0603020204020204" pitchFamily="34" charset="0"/>
                <a:cs typeface="Amazon Ember" panose="020B0603020204020204" pitchFamily="34" charset="0"/>
              </a:rPr>
              <a:t>pela Internet</a:t>
            </a:r>
            <a:r>
              <a:rPr lang="pt-BR" sz="2400" b="1" dirty="0">
                <a:solidFill>
                  <a:schemeClr val="accent1"/>
                </a:solidFill>
                <a:latin typeface="+mn-lt"/>
                <a:ea typeface="Amazon Ember" panose="020B0603020204020204" pitchFamily="34" charset="0"/>
                <a:cs typeface="Amazon Ember" panose="020B0603020204020204" pitchFamily="34" charset="0"/>
              </a:rPr>
              <a:t> </a:t>
            </a:r>
            <a:r>
              <a:rPr lang="pt-BR" sz="2400" dirty="0">
                <a:latin typeface="+mn-lt"/>
                <a:ea typeface="Amazon Ember" panose="020B0603020204020204" pitchFamily="34" charset="0"/>
                <a:cs typeface="Amazon Ember" panose="020B0603020204020204" pitchFamily="34" charset="0"/>
              </a:rPr>
              <a:t>com uma definição de preço</a:t>
            </a:r>
            <a:r>
              <a:rPr lang="pt-BR" sz="2400" b="1" i="1" dirty="0">
                <a:latin typeface="+mn-lt"/>
                <a:ea typeface="Amazon Ember" panose="020B0603020204020204" pitchFamily="34" charset="0"/>
                <a:cs typeface="Amazon Ember" panose="020B0603020204020204" pitchFamily="34" charset="0"/>
              </a:rPr>
              <a:t> </a:t>
            </a:r>
            <a:r>
              <a:rPr lang="pt-BR" sz="2400" b="1" dirty="0">
                <a:solidFill>
                  <a:schemeClr val="accent5"/>
                </a:solidFill>
                <a:latin typeface="+mn-lt"/>
                <a:ea typeface="Amazon Ember" panose="020B0603020204020204" pitchFamily="34" charset="0"/>
                <a:cs typeface="Amazon Ember" panose="020B0603020204020204" pitchFamily="34" charset="0"/>
              </a:rPr>
              <a:t>conforme o uso</a:t>
            </a:r>
            <a:r>
              <a:rPr lang="pt-BR" sz="2400" dirty="0">
                <a:latin typeface="+mn-lt"/>
                <a:ea typeface="Amazon Ember" panose="020B0603020204020204" pitchFamily="34" charset="0"/>
                <a:cs typeface="Amazon Ember" panose="020B0603020204020204" pitchFamily="34" charset="0"/>
              </a:rPr>
              <a:t>.</a:t>
            </a:r>
          </a:p>
          <a:p>
            <a:pPr rtl="0"/>
            <a:endParaRPr lang="en-US" dirty="0">
              <a:latin typeface="+mn-lt"/>
              <a:ea typeface="Amazon Ember" panose="020B0603020204020204" pitchFamily="34" charset="0"/>
              <a:cs typeface="Amazon Ember" panose="020B0603020204020204" pitchFamily="34" charset="0"/>
            </a:endParaRPr>
          </a:p>
        </p:txBody>
      </p:sp>
    </p:spTree>
    <p:custDataLst>
      <p:tags r:id="rId1"/>
    </p:custDataLst>
    <p:extLst>
      <p:ext uri="{BB962C8B-B14F-4D97-AF65-F5344CB8AC3E}">
        <p14:creationId xmlns:p14="http://schemas.microsoft.com/office/powerpoint/2010/main" val="1152291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92454D8-B6CD-4E56-9489-FF31C8F0A260}"/>
              </a:ext>
            </a:extLst>
          </p:cNvPr>
          <p:cNvSpPr>
            <a:spLocks noGrp="1"/>
          </p:cNvSpPr>
          <p:nvPr>
            <p:ph type="body" sz="quarter" idx="10"/>
          </p:nvPr>
        </p:nvSpPr>
        <p:spPr>
          <a:xfrm>
            <a:off x="419100" y="2554356"/>
            <a:ext cx="8454736" cy="488498"/>
          </a:xfrm>
        </p:spPr>
        <p:txBody>
          <a:bodyPr rtlCol="0">
            <a:normAutofit/>
          </a:bodyPr>
          <a:lstStyle/>
          <a:p>
            <a:pPr rtl="0"/>
            <a:r>
              <a:rPr lang="pt-BR" dirty="0"/>
              <a:t>Módulo 5 - Introdução a redes de computadores</a:t>
            </a:r>
          </a:p>
        </p:txBody>
      </p:sp>
      <p:sp>
        <p:nvSpPr>
          <p:cNvPr id="2" name="Title 1">
            <a:extLst>
              <a:ext uri="{FF2B5EF4-FFF2-40B4-BE49-F238E27FC236}">
                <a16:creationId xmlns:a16="http://schemas.microsoft.com/office/drawing/2014/main" id="{A15F6A59-888B-457D-A769-F3F707AF64FF}"/>
              </a:ext>
            </a:extLst>
          </p:cNvPr>
          <p:cNvSpPr>
            <a:spLocks noGrp="1"/>
          </p:cNvSpPr>
          <p:nvPr>
            <p:ph type="title"/>
          </p:nvPr>
        </p:nvSpPr>
        <p:spPr>
          <a:xfrm>
            <a:off x="419100" y="3191940"/>
            <a:ext cx="11353800" cy="623207"/>
          </a:xfrm>
        </p:spPr>
        <p:txBody>
          <a:bodyPr rtlCol="0"/>
          <a:lstStyle/>
          <a:p>
            <a:r>
              <a:rPr lang="pt-BR" sz="4000" dirty="0"/>
              <a:t>Seção 1: Noções básicas de redes de computadores</a:t>
            </a:r>
          </a:p>
        </p:txBody>
      </p:sp>
    </p:spTree>
    <p:custDataLst>
      <p:tags r:id="rId1"/>
    </p:custDataLst>
    <p:extLst>
      <p:ext uri="{BB962C8B-B14F-4D97-AF65-F5344CB8AC3E}">
        <p14:creationId xmlns:p14="http://schemas.microsoft.com/office/powerpoint/2010/main" val="42205010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dirty="0"/>
              <a:t>Computação em nuvem</a:t>
            </a:r>
          </a:p>
        </p:txBody>
      </p:sp>
      <p:sp>
        <p:nvSpPr>
          <p:cNvPr id="4" name="Slide Number Placeholder 3">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30</a:t>
            </a:fld>
            <a:endParaRPr lang="en-US" dirty="0"/>
          </a:p>
        </p:txBody>
      </p:sp>
      <p:sp>
        <p:nvSpPr>
          <p:cNvPr id="9" name="Content Placeholder 6">
            <a:extLst>
              <a:ext uri="{FF2B5EF4-FFF2-40B4-BE49-F238E27FC236}">
                <a16:creationId xmlns:a16="http://schemas.microsoft.com/office/drawing/2014/main" id="{E5A3BFC8-6CFE-9509-49E9-8EB314DAF1FE}"/>
              </a:ext>
            </a:extLst>
          </p:cNvPr>
          <p:cNvSpPr>
            <a:spLocks noGrp="1"/>
          </p:cNvSpPr>
          <p:nvPr>
            <p:ph idx="1"/>
          </p:nvPr>
        </p:nvSpPr>
        <p:spPr>
          <a:xfrm>
            <a:off x="419100" y="1528175"/>
            <a:ext cx="11353800" cy="4648788"/>
          </a:xfrm>
        </p:spPr>
        <p:txBody>
          <a:bodyPr rtlCol="0">
            <a:normAutofit/>
          </a:bodyPr>
          <a:lstStyle/>
          <a:p>
            <a:pPr marL="0" indent="0" rtl="0">
              <a:buNone/>
            </a:pPr>
            <a:r>
              <a:rPr lang="pt-BR" sz="2400" dirty="0"/>
              <a:t>A computação em nuvem permite que você </a:t>
            </a:r>
            <a:r>
              <a:rPr lang="pt-BR" sz="2400" b="1" dirty="0">
                <a:solidFill>
                  <a:schemeClr val="accent5"/>
                </a:solidFill>
              </a:rPr>
              <a:t>deixe de pensar em sua infraestrutura como hardware</a:t>
            </a:r>
            <a:r>
              <a:rPr lang="pt-BR" sz="2400" dirty="0"/>
              <a:t> e passe a </a:t>
            </a:r>
            <a:r>
              <a:rPr lang="pt-BR" sz="2400" b="1" dirty="0">
                <a:solidFill>
                  <a:schemeClr val="accent5"/>
                </a:solidFill>
              </a:rPr>
              <a:t>pensar nela (e usá-la) como software</a:t>
            </a:r>
            <a:r>
              <a:rPr lang="pt-BR" sz="2400" b="1" dirty="0">
                <a:solidFill>
                  <a:srgbClr val="0070C0"/>
                </a:solidFill>
              </a:rPr>
              <a:t>.</a:t>
            </a:r>
            <a:endParaRPr lang="en-US" sz="2400" b="1" dirty="0">
              <a:solidFill>
                <a:srgbClr val="0070C0"/>
              </a:solidFill>
            </a:endParaRPr>
          </a:p>
        </p:txBody>
      </p:sp>
      <p:pic>
        <p:nvPicPr>
          <p:cNvPr id="10" name="Picture 2" descr="Shows racks of computers in a data center.">
            <a:extLst>
              <a:ext uri="{FF2B5EF4-FFF2-40B4-BE49-F238E27FC236}">
                <a16:creationId xmlns:a16="http://schemas.microsoft.com/office/drawing/2014/main" id="{46EE1121-53FB-32AA-7232-CF4C6674BED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41111" y="2629578"/>
            <a:ext cx="4483101" cy="3178028"/>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11" name="Right Arrow 1" descr="Black right-pointing arrow.">
            <a:extLst>
              <a:ext uri="{FF2B5EF4-FFF2-40B4-BE49-F238E27FC236}">
                <a16:creationId xmlns:a16="http://schemas.microsoft.com/office/drawing/2014/main" id="{4B89D5B1-102D-0DB5-B655-75C18B679B03}"/>
              </a:ext>
            </a:extLst>
          </p:cNvPr>
          <p:cNvSpPr/>
          <p:nvPr/>
        </p:nvSpPr>
        <p:spPr>
          <a:xfrm>
            <a:off x="5500895" y="3704068"/>
            <a:ext cx="1196829" cy="1029049"/>
          </a:xfrm>
          <a:prstGeom prst="rightArrow">
            <a:avLst/>
          </a:prstGeom>
          <a:solidFill>
            <a:schemeClr val="tx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rtl="0"/>
            <a:endParaRPr lang="en-US" sz="2400" dirty="0">
              <a:solidFill>
                <a:schemeClr val="tx2"/>
              </a:solidFill>
            </a:endParaRPr>
          </a:p>
        </p:txBody>
      </p:sp>
      <p:pic>
        <p:nvPicPr>
          <p:cNvPr id="12" name="Picture 4" descr="Shows five columns of strings of bits.">
            <a:extLst>
              <a:ext uri="{FF2B5EF4-FFF2-40B4-BE49-F238E27FC236}">
                <a16:creationId xmlns:a16="http://schemas.microsoft.com/office/drawing/2014/main" id="{21D56A10-F85E-8AB5-24CD-876B1FDB2AB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858747" y="2629578"/>
            <a:ext cx="4449612" cy="3178028"/>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27901414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dirty="0"/>
              <a:t>Modelo de computação tradicional</a:t>
            </a:r>
          </a:p>
        </p:txBody>
      </p:sp>
      <p:sp>
        <p:nvSpPr>
          <p:cNvPr id="4" name="Slide Number Placeholder 3">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31</a:t>
            </a:fld>
            <a:endParaRPr lang="en-US" dirty="0"/>
          </a:p>
        </p:txBody>
      </p:sp>
      <p:pic>
        <p:nvPicPr>
          <p:cNvPr id="6" name="Picture 2" descr="Shows racks of computers in a data center.">
            <a:extLst>
              <a:ext uri="{FF2B5EF4-FFF2-40B4-BE49-F238E27FC236}">
                <a16:creationId xmlns:a16="http://schemas.microsoft.com/office/drawing/2014/main" id="{D6E628F8-9403-2B3B-4071-713042DC26D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49054" y="2382545"/>
            <a:ext cx="4585336" cy="325050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7" name="Content Placeholder 6">
            <a:extLst>
              <a:ext uri="{FF2B5EF4-FFF2-40B4-BE49-F238E27FC236}">
                <a16:creationId xmlns:a16="http://schemas.microsoft.com/office/drawing/2014/main" id="{5280BE59-D894-13A2-81C9-D9A66D4954A0}"/>
              </a:ext>
            </a:extLst>
          </p:cNvPr>
          <p:cNvSpPr>
            <a:spLocks noGrp="1"/>
          </p:cNvSpPr>
          <p:nvPr>
            <p:ph idx="1"/>
          </p:nvPr>
        </p:nvSpPr>
        <p:spPr>
          <a:xfrm>
            <a:off x="5439722" y="1551141"/>
            <a:ext cx="6736078" cy="4913308"/>
          </a:xfrm>
        </p:spPr>
        <p:txBody>
          <a:bodyPr rtlCol="0">
            <a:noAutofit/>
          </a:bodyPr>
          <a:lstStyle/>
          <a:p>
            <a:pPr marL="457200" indent="-457200" rtl="0">
              <a:lnSpc>
                <a:spcPct val="100000"/>
              </a:lnSpc>
            </a:pPr>
            <a:r>
              <a:rPr lang="pt-BR" sz="2600" dirty="0">
                <a:latin typeface="+mj-lt"/>
              </a:rPr>
              <a:t>Infraestrutura como hardware</a:t>
            </a:r>
          </a:p>
          <a:p>
            <a:pPr marL="457200" indent="-457200" rtl="0">
              <a:lnSpc>
                <a:spcPct val="100000"/>
              </a:lnSpc>
            </a:pPr>
            <a:r>
              <a:rPr lang="pt-BR" sz="2600" dirty="0">
                <a:latin typeface="+mj-lt"/>
              </a:rPr>
              <a:t>Soluções de hardware:</a:t>
            </a:r>
          </a:p>
          <a:p>
            <a:pPr marL="914400" lvl="1" indent="-457200" rtl="0">
              <a:lnSpc>
                <a:spcPct val="100000"/>
              </a:lnSpc>
            </a:pPr>
            <a:r>
              <a:rPr lang="pt-BR" sz="2600" dirty="0">
                <a:latin typeface="+mj-lt"/>
              </a:rPr>
              <a:t>Exigem espaço, equipe, segurança física, planejamento, despesas de capital</a:t>
            </a:r>
          </a:p>
          <a:p>
            <a:pPr marL="914400" lvl="1" indent="-457200" rtl="0">
              <a:lnSpc>
                <a:spcPct val="100000"/>
              </a:lnSpc>
            </a:pPr>
            <a:r>
              <a:rPr lang="pt-BR" sz="2600" dirty="0">
                <a:latin typeface="+mj-lt"/>
              </a:rPr>
              <a:t>Têm um ciclo longo de aquisição de hardware</a:t>
            </a:r>
          </a:p>
          <a:p>
            <a:pPr marL="914400" lvl="1" indent="-457200" rtl="0">
              <a:lnSpc>
                <a:spcPct val="100000"/>
              </a:lnSpc>
            </a:pPr>
            <a:r>
              <a:rPr lang="pt-BR" sz="2600" dirty="0">
                <a:latin typeface="+mj-lt"/>
              </a:rPr>
              <a:t>Exigem provisionamento de capacidade por meio da tentativa de adivinhar os picos máximos teóricos</a:t>
            </a:r>
          </a:p>
        </p:txBody>
      </p:sp>
    </p:spTree>
    <p:custDataLst>
      <p:tags r:id="rId1"/>
    </p:custDataLst>
    <p:extLst>
      <p:ext uri="{BB962C8B-B14F-4D97-AF65-F5344CB8AC3E}">
        <p14:creationId xmlns:p14="http://schemas.microsoft.com/office/powerpoint/2010/main" val="6353048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dirty="0"/>
              <a:t>Modelo de computação em nuvem</a:t>
            </a:r>
          </a:p>
        </p:txBody>
      </p:sp>
      <p:sp>
        <p:nvSpPr>
          <p:cNvPr id="4" name="Slide Number Placeholder 3">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32</a:t>
            </a:fld>
            <a:endParaRPr lang="en-US" dirty="0"/>
          </a:p>
        </p:txBody>
      </p:sp>
      <p:pic>
        <p:nvPicPr>
          <p:cNvPr id="8" name="Picture 9" descr="Shows five columns of strings of bits.">
            <a:extLst>
              <a:ext uri="{FF2B5EF4-FFF2-40B4-BE49-F238E27FC236}">
                <a16:creationId xmlns:a16="http://schemas.microsoft.com/office/drawing/2014/main" id="{BC62CEA0-189A-FAAB-0415-5F4FED95303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49053" y="2382545"/>
            <a:ext cx="4585337" cy="3274967"/>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9" name="Content Placeholder 6">
            <a:extLst>
              <a:ext uri="{FF2B5EF4-FFF2-40B4-BE49-F238E27FC236}">
                <a16:creationId xmlns:a16="http://schemas.microsoft.com/office/drawing/2014/main" id="{3F7C05B6-55CE-F90B-1591-23C547CC3AD7}"/>
              </a:ext>
            </a:extLst>
          </p:cNvPr>
          <p:cNvSpPr txBox="1">
            <a:spLocks/>
          </p:cNvSpPr>
          <p:nvPr/>
        </p:nvSpPr>
        <p:spPr>
          <a:xfrm>
            <a:off x="5439722" y="1551141"/>
            <a:ext cx="6736078" cy="4913308"/>
          </a:xfrm>
          <a:prstGeom prst="rect">
            <a:avLst/>
          </a:prstGeom>
        </p:spPr>
        <p:txBody>
          <a:bodyPr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rtl="0"/>
            <a:r>
              <a:rPr lang="pt-BR" sz="2600" dirty="0">
                <a:latin typeface="+mj-lt"/>
              </a:rPr>
              <a:t>Infraestrutura como software</a:t>
            </a:r>
          </a:p>
          <a:p>
            <a:pPr marL="457200" indent="-457200" rtl="0"/>
            <a:r>
              <a:rPr lang="pt-BR" sz="2600" dirty="0">
                <a:latin typeface="+mj-lt"/>
              </a:rPr>
              <a:t>Soluções de software:</a:t>
            </a:r>
          </a:p>
          <a:p>
            <a:pPr marL="914400" lvl="1" indent="-457200" rtl="0"/>
            <a:r>
              <a:rPr lang="pt-BR" sz="2600" dirty="0">
                <a:latin typeface="+mj-lt"/>
              </a:rPr>
              <a:t>São flexíveis</a:t>
            </a:r>
          </a:p>
          <a:p>
            <a:pPr marL="914400" lvl="1" indent="-457200" rtl="0"/>
            <a:r>
              <a:rPr lang="pt-BR" sz="2600" dirty="0">
                <a:latin typeface="+mj-lt"/>
              </a:rPr>
              <a:t>Podem mudar com mais rapidez, facilidade e economia do que as soluções de hardware</a:t>
            </a:r>
          </a:p>
          <a:p>
            <a:pPr marL="914400" lvl="1" indent="-457200" rtl="0"/>
            <a:r>
              <a:rPr lang="pt-BR" sz="2600" dirty="0">
                <a:latin typeface="+mj-lt"/>
              </a:rPr>
              <a:t>Eliminam as tarefas monolíticas de trabalho pesado</a:t>
            </a:r>
          </a:p>
        </p:txBody>
      </p:sp>
    </p:spTree>
    <p:custDataLst>
      <p:tags r:id="rId1"/>
    </p:custDataLst>
    <p:extLst>
      <p:ext uri="{BB962C8B-B14F-4D97-AF65-F5344CB8AC3E}">
        <p14:creationId xmlns:p14="http://schemas.microsoft.com/office/powerpoint/2010/main" val="37469207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dirty="0"/>
              <a:t>Modelos de implantação de computação em nuvem</a:t>
            </a:r>
          </a:p>
        </p:txBody>
      </p:sp>
      <p:sp>
        <p:nvSpPr>
          <p:cNvPr id="4" name="Slide Number Placeholder 3">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33</a:t>
            </a:fld>
            <a:endParaRPr lang="en-US" dirty="0"/>
          </a:p>
        </p:txBody>
      </p:sp>
      <p:pic>
        <p:nvPicPr>
          <p:cNvPr id="3" name="Picture 2">
            <a:extLst>
              <a:ext uri="{FF2B5EF4-FFF2-40B4-BE49-F238E27FC236}">
                <a16:creationId xmlns:a16="http://schemas.microsoft.com/office/drawing/2014/main" id="{3653B810-C5F2-0042-AF76-8147149201DE}"/>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240" y="1746476"/>
            <a:ext cx="3415175" cy="27212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12">
            <a:extLst>
              <a:ext uri="{FF2B5EF4-FFF2-40B4-BE49-F238E27FC236}">
                <a16:creationId xmlns:a16="http://schemas.microsoft.com/office/drawing/2014/main" id="{D2B61B3E-900C-8664-2C26-0AEE9232DFC1}"/>
              </a:ext>
            </a:extLst>
          </p:cNvPr>
          <p:cNvSpPr txBox="1"/>
          <p:nvPr/>
        </p:nvSpPr>
        <p:spPr>
          <a:xfrm>
            <a:off x="1685439" y="4739532"/>
            <a:ext cx="1096775" cy="523220"/>
          </a:xfrm>
          <a:prstGeom prst="rect">
            <a:avLst/>
          </a:prstGeom>
          <a:noFill/>
        </p:spPr>
        <p:txBody>
          <a:bodyPr wrap="none" rtlCol="0">
            <a:spAutoFit/>
          </a:bodyPr>
          <a:lstStyle/>
          <a:p>
            <a:pPr algn="ctr" rtl="0"/>
            <a:r>
              <a:rPr lang="pt-BR" sz="2800" b="1">
                <a:latin typeface="Amazon Ember Light" panose="020B0403020204020204" pitchFamily="34" charset="0"/>
                <a:ea typeface="Amazon Ember Light" panose="020B0403020204020204" pitchFamily="34" charset="0"/>
                <a:cs typeface="Amazon Ember Light" panose="020B0403020204020204" pitchFamily="34" charset="0"/>
              </a:rPr>
              <a:t>Nuvem</a:t>
            </a:r>
          </a:p>
        </p:txBody>
      </p:sp>
      <p:pic>
        <p:nvPicPr>
          <p:cNvPr id="6" name="Picture 1">
            <a:extLst>
              <a:ext uri="{FF2B5EF4-FFF2-40B4-BE49-F238E27FC236}">
                <a16:creationId xmlns:a16="http://schemas.microsoft.com/office/drawing/2014/main" id="{FEC7C306-52A9-C6B2-2611-284B0B05F882}"/>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25657" r="25555"/>
          <a:stretch/>
        </p:blipFill>
        <p:spPr>
          <a:xfrm>
            <a:off x="4342641" y="2008275"/>
            <a:ext cx="3566283" cy="2329990"/>
          </a:xfrm>
          <a:prstGeom prst="rect">
            <a:avLst/>
          </a:prstGeom>
        </p:spPr>
      </p:pic>
      <p:sp>
        <p:nvSpPr>
          <p:cNvPr id="7" name="TextBox 14">
            <a:extLst>
              <a:ext uri="{FF2B5EF4-FFF2-40B4-BE49-F238E27FC236}">
                <a16:creationId xmlns:a16="http://schemas.microsoft.com/office/drawing/2014/main" id="{57D92305-05C2-F812-CE5C-E895D7978F8D}"/>
              </a:ext>
            </a:extLst>
          </p:cNvPr>
          <p:cNvSpPr txBox="1"/>
          <p:nvPr/>
        </p:nvSpPr>
        <p:spPr>
          <a:xfrm>
            <a:off x="5483492" y="4739532"/>
            <a:ext cx="1225015" cy="523220"/>
          </a:xfrm>
          <a:prstGeom prst="rect">
            <a:avLst/>
          </a:prstGeom>
          <a:noFill/>
        </p:spPr>
        <p:txBody>
          <a:bodyPr wrap="none" rtlCol="0">
            <a:spAutoFit/>
          </a:bodyPr>
          <a:lstStyle/>
          <a:p>
            <a:pPr algn="ctr" rtl="0"/>
            <a:r>
              <a:rPr lang="pt-BR" sz="2800" b="1">
                <a:latin typeface="Amazon Ember Light" panose="020B0403020204020204" pitchFamily="34" charset="0"/>
                <a:ea typeface="Amazon Ember Light" panose="020B0403020204020204" pitchFamily="34" charset="0"/>
                <a:cs typeface="Amazon Ember Light" panose="020B0403020204020204" pitchFamily="34" charset="0"/>
              </a:rPr>
              <a:t>Híbrida</a:t>
            </a:r>
          </a:p>
        </p:txBody>
      </p:sp>
      <p:pic>
        <p:nvPicPr>
          <p:cNvPr id="10" name="Picture 10">
            <a:extLst>
              <a:ext uri="{FF2B5EF4-FFF2-40B4-BE49-F238E27FC236}">
                <a16:creationId xmlns:a16="http://schemas.microsoft.com/office/drawing/2014/main" id="{CEE7EBD2-FB10-BCEB-7FBB-E4FAFDACF975}"/>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25657" r="25555"/>
          <a:stretch/>
        </p:blipFill>
        <p:spPr>
          <a:xfrm>
            <a:off x="8310150" y="1942108"/>
            <a:ext cx="3566283" cy="2329990"/>
          </a:xfrm>
          <a:prstGeom prst="rect">
            <a:avLst/>
          </a:prstGeom>
        </p:spPr>
      </p:pic>
      <p:sp>
        <p:nvSpPr>
          <p:cNvPr id="11" name="TextBox 15">
            <a:extLst>
              <a:ext uri="{FF2B5EF4-FFF2-40B4-BE49-F238E27FC236}">
                <a16:creationId xmlns:a16="http://schemas.microsoft.com/office/drawing/2014/main" id="{7351C801-0718-7907-5C28-9E847E1FA9F7}"/>
              </a:ext>
            </a:extLst>
          </p:cNvPr>
          <p:cNvSpPr txBox="1"/>
          <p:nvPr/>
        </p:nvSpPr>
        <p:spPr>
          <a:xfrm>
            <a:off x="8882863" y="4739532"/>
            <a:ext cx="2420856" cy="954107"/>
          </a:xfrm>
          <a:prstGeom prst="rect">
            <a:avLst/>
          </a:prstGeom>
          <a:noFill/>
        </p:spPr>
        <p:txBody>
          <a:bodyPr wrap="none" rtlCol="0">
            <a:spAutoFit/>
          </a:bodyPr>
          <a:lstStyle/>
          <a:p>
            <a:pPr algn="ctr" rtl="0"/>
            <a:r>
              <a:rPr lang="pt-BR" sz="2800" b="1">
                <a:latin typeface="Amazon Ember Light" panose="020B0403020204020204" pitchFamily="34" charset="0"/>
                <a:ea typeface="Amazon Ember Light" panose="020B0403020204020204" pitchFamily="34" charset="0"/>
                <a:cs typeface="Amazon Ember Light" panose="020B0403020204020204" pitchFamily="34" charset="0"/>
              </a:rPr>
              <a:t>No local</a:t>
            </a:r>
            <a:b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sz="2800" b="1">
                <a:latin typeface="Amazon Ember Light" panose="020B0403020204020204" pitchFamily="34" charset="0"/>
                <a:ea typeface="Amazon Ember Light" panose="020B0403020204020204" pitchFamily="34" charset="0"/>
                <a:cs typeface="Amazon Ember Light" panose="020B0403020204020204" pitchFamily="34" charset="0"/>
              </a:rPr>
              <a:t>(nuvem privada)</a:t>
            </a:r>
          </a:p>
        </p:txBody>
      </p:sp>
    </p:spTree>
    <p:custDataLst>
      <p:tags r:id="rId1"/>
    </p:custDataLst>
    <p:extLst>
      <p:ext uri="{BB962C8B-B14F-4D97-AF65-F5344CB8AC3E}">
        <p14:creationId xmlns:p14="http://schemas.microsoft.com/office/powerpoint/2010/main" val="2031347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dirty="0"/>
              <a:t>Computação cooperativa</a:t>
            </a:r>
          </a:p>
        </p:txBody>
      </p:sp>
      <p:sp>
        <p:nvSpPr>
          <p:cNvPr id="3" name="Content Placeholder 2"/>
          <p:cNvSpPr>
            <a:spLocks noGrp="1"/>
          </p:cNvSpPr>
          <p:nvPr>
            <p:ph idx="1"/>
          </p:nvPr>
        </p:nvSpPr>
        <p:spPr>
          <a:xfrm>
            <a:off x="419100" y="1528175"/>
            <a:ext cx="10886209" cy="4648788"/>
          </a:xfrm>
        </p:spPr>
        <p:txBody>
          <a:bodyPr rtlCol="0"/>
          <a:lstStyle/>
          <a:p>
            <a:pPr marL="0" indent="0" rtl="0">
              <a:buNone/>
            </a:pPr>
            <a:r>
              <a:rPr lang="pt-BR" dirty="0"/>
              <a:t>A computação cooperativa é na verdade um tipo de computação distribuída. Nela vários computadores são usados para completar uma mesma tarefa. </a:t>
            </a:r>
          </a:p>
          <a:p>
            <a:pPr rtl="0"/>
            <a:endParaRPr lang="en-US" dirty="0"/>
          </a:p>
        </p:txBody>
      </p:sp>
      <p:sp>
        <p:nvSpPr>
          <p:cNvPr id="4" name="Slide Number Placeholder 3">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34</a:t>
            </a:fld>
            <a:endParaRPr lang="en-US" dirty="0"/>
          </a:p>
        </p:txBody>
      </p:sp>
      <p:pic>
        <p:nvPicPr>
          <p:cNvPr id="15362" name="Picture 2">
            <a:extLst>
              <a:ext uri="{FF2B5EF4-FFF2-40B4-BE49-F238E27FC236}">
                <a16:creationId xmlns:a16="http://schemas.microsoft.com/office/drawing/2014/main" id="{A4CE424D-C014-4260-496D-7F41A314F0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4432" y="2863735"/>
            <a:ext cx="7923135" cy="339661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708866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9100" y="1747875"/>
            <a:ext cx="4352405" cy="4648788"/>
          </a:xfrm>
        </p:spPr>
        <p:txBody>
          <a:bodyPr rtlCol="0"/>
          <a:lstStyle/>
          <a:p>
            <a:pPr marL="0" indent="0" rtl="0">
              <a:buNone/>
            </a:pPr>
            <a:r>
              <a:rPr lang="pt-BR" dirty="0"/>
              <a:t>A computação em cluster é um modelo de computação que envolve a interconexão de vários computadores independentes (nós) para trabalhar juntos como uma única entidade de processamento. </a:t>
            </a:r>
          </a:p>
          <a:p>
            <a:pPr marL="0" indent="0" rtl="0">
              <a:buNone/>
            </a:pPr>
            <a:endParaRPr lang="pt-BR" dirty="0"/>
          </a:p>
          <a:p>
            <a:pPr rtl="0"/>
            <a:endParaRPr lang="en-US" dirty="0"/>
          </a:p>
        </p:txBody>
      </p:sp>
      <p:sp>
        <p:nvSpPr>
          <p:cNvPr id="2" name="Title 1"/>
          <p:cNvSpPr>
            <a:spLocks noGrp="1"/>
          </p:cNvSpPr>
          <p:nvPr>
            <p:ph type="title"/>
          </p:nvPr>
        </p:nvSpPr>
        <p:spPr/>
        <p:txBody>
          <a:bodyPr rtlCol="0"/>
          <a:lstStyle/>
          <a:p>
            <a:pPr rtl="0"/>
            <a:r>
              <a:rPr lang="pt-BR" dirty="0"/>
              <a:t>Computação cooperativa: cluster</a:t>
            </a:r>
          </a:p>
        </p:txBody>
      </p:sp>
      <p:sp>
        <p:nvSpPr>
          <p:cNvPr id="4" name="Slide Number Placeholder 3">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35</a:t>
            </a:fld>
            <a:endParaRPr lang="en-US" dirty="0"/>
          </a:p>
        </p:txBody>
      </p:sp>
      <p:pic>
        <p:nvPicPr>
          <p:cNvPr id="22530" name="Picture 2">
            <a:extLst>
              <a:ext uri="{FF2B5EF4-FFF2-40B4-BE49-F238E27FC236}">
                <a16:creationId xmlns:a16="http://schemas.microsoft.com/office/drawing/2014/main" id="{4846BA46-712D-B8F2-DBF1-5D3382446C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5732" y="1747875"/>
            <a:ext cx="6577168" cy="420938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5106643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dirty="0"/>
              <a:t>Com base na topologia</a:t>
            </a:r>
          </a:p>
        </p:txBody>
      </p:sp>
      <p:sp>
        <p:nvSpPr>
          <p:cNvPr id="3" name="Content Placeholder 2"/>
          <p:cNvSpPr>
            <a:spLocks noGrp="1"/>
          </p:cNvSpPr>
          <p:nvPr>
            <p:ph idx="1"/>
          </p:nvPr>
        </p:nvSpPr>
        <p:spPr>
          <a:xfrm>
            <a:off x="419100" y="1528175"/>
            <a:ext cx="10886209" cy="4648788"/>
          </a:xfrm>
        </p:spPr>
        <p:txBody>
          <a:bodyPr rtlCol="0"/>
          <a:lstStyle/>
          <a:p>
            <a:pPr marL="0" indent="0" rtl="0">
              <a:buNone/>
            </a:pPr>
            <a:r>
              <a:rPr lang="pt-BR" dirty="0"/>
              <a:t>O termo topologia refere-se a maneira com que os computadores de uma rede local estão conectados. É possível interliga-los das seguintes maneiras:</a:t>
            </a:r>
          </a:p>
          <a:p>
            <a:pPr marL="0" indent="0" rtl="0">
              <a:buNone/>
            </a:pPr>
            <a:endParaRPr lang="pt-BR" dirty="0"/>
          </a:p>
          <a:p>
            <a:pPr marL="0" indent="0" rtl="0">
              <a:buNone/>
            </a:pPr>
            <a:endParaRPr lang="pt-BR" dirty="0"/>
          </a:p>
          <a:p>
            <a:pPr rtl="0"/>
            <a:endParaRPr lang="en-US" dirty="0"/>
          </a:p>
        </p:txBody>
      </p:sp>
      <p:sp>
        <p:nvSpPr>
          <p:cNvPr id="4" name="Slide Number Placeholder 3">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36</a:t>
            </a:fld>
            <a:endParaRPr lang="en-US" dirty="0"/>
          </a:p>
        </p:txBody>
      </p:sp>
      <p:sp>
        <p:nvSpPr>
          <p:cNvPr id="5" name="Retângulo: Cantos Arredondados 4">
            <a:extLst>
              <a:ext uri="{FF2B5EF4-FFF2-40B4-BE49-F238E27FC236}">
                <a16:creationId xmlns:a16="http://schemas.microsoft.com/office/drawing/2014/main" id="{773BBADF-6E41-C58C-06E3-D05F2A99E204}"/>
              </a:ext>
            </a:extLst>
          </p:cNvPr>
          <p:cNvSpPr/>
          <p:nvPr/>
        </p:nvSpPr>
        <p:spPr>
          <a:xfrm>
            <a:off x="559546" y="3163638"/>
            <a:ext cx="3081429" cy="62343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400" dirty="0"/>
              <a:t>Totalmente conectada</a:t>
            </a:r>
          </a:p>
        </p:txBody>
      </p:sp>
      <p:sp>
        <p:nvSpPr>
          <p:cNvPr id="11" name="Retângulo: Cantos Arredondados 10">
            <a:extLst>
              <a:ext uri="{FF2B5EF4-FFF2-40B4-BE49-F238E27FC236}">
                <a16:creationId xmlns:a16="http://schemas.microsoft.com/office/drawing/2014/main" id="{BFA36365-FA1B-C27F-66C4-92366E54F720}"/>
              </a:ext>
            </a:extLst>
          </p:cNvPr>
          <p:cNvSpPr/>
          <p:nvPr/>
        </p:nvSpPr>
        <p:spPr>
          <a:xfrm>
            <a:off x="4221343" y="3167435"/>
            <a:ext cx="2861102" cy="62343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400" dirty="0"/>
              <a:t>Topologia em malha</a:t>
            </a:r>
          </a:p>
        </p:txBody>
      </p:sp>
      <p:sp>
        <p:nvSpPr>
          <p:cNvPr id="6" name="Retângulo: Cantos Arredondados 5">
            <a:extLst>
              <a:ext uri="{FF2B5EF4-FFF2-40B4-BE49-F238E27FC236}">
                <a16:creationId xmlns:a16="http://schemas.microsoft.com/office/drawing/2014/main" id="{133DA7CA-C3E2-75CB-6650-78B56C0DF6B4}"/>
              </a:ext>
            </a:extLst>
          </p:cNvPr>
          <p:cNvSpPr/>
          <p:nvPr/>
        </p:nvSpPr>
        <p:spPr>
          <a:xfrm>
            <a:off x="7662813" y="3154565"/>
            <a:ext cx="2861102" cy="62343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400" dirty="0"/>
              <a:t>Topologia em anel</a:t>
            </a:r>
          </a:p>
        </p:txBody>
      </p:sp>
      <p:sp>
        <p:nvSpPr>
          <p:cNvPr id="7" name="Retângulo: Cantos Arredondados 6">
            <a:extLst>
              <a:ext uri="{FF2B5EF4-FFF2-40B4-BE49-F238E27FC236}">
                <a16:creationId xmlns:a16="http://schemas.microsoft.com/office/drawing/2014/main" id="{887C6551-5522-9139-BE3E-8E85658789F9}"/>
              </a:ext>
            </a:extLst>
          </p:cNvPr>
          <p:cNvSpPr/>
          <p:nvPr/>
        </p:nvSpPr>
        <p:spPr>
          <a:xfrm>
            <a:off x="559545" y="4358583"/>
            <a:ext cx="4660847" cy="62343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400" dirty="0"/>
              <a:t>Topologia linear ou em barramento</a:t>
            </a:r>
          </a:p>
        </p:txBody>
      </p:sp>
      <p:sp>
        <p:nvSpPr>
          <p:cNvPr id="8" name="Retângulo: Cantos Arredondados 7">
            <a:extLst>
              <a:ext uri="{FF2B5EF4-FFF2-40B4-BE49-F238E27FC236}">
                <a16:creationId xmlns:a16="http://schemas.microsoft.com/office/drawing/2014/main" id="{D92C4EE3-44E8-D96F-BCEE-342E91F51DCD}"/>
              </a:ext>
            </a:extLst>
          </p:cNvPr>
          <p:cNvSpPr/>
          <p:nvPr/>
        </p:nvSpPr>
        <p:spPr>
          <a:xfrm>
            <a:off x="5804294" y="4347612"/>
            <a:ext cx="2861102" cy="62343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400" dirty="0"/>
              <a:t>Topologia estrela</a:t>
            </a:r>
          </a:p>
        </p:txBody>
      </p:sp>
      <p:sp>
        <p:nvSpPr>
          <p:cNvPr id="9" name="Retângulo: Cantos Arredondados 8">
            <a:extLst>
              <a:ext uri="{FF2B5EF4-FFF2-40B4-BE49-F238E27FC236}">
                <a16:creationId xmlns:a16="http://schemas.microsoft.com/office/drawing/2014/main" id="{C3F7C2D1-CABD-6831-25DB-8B6DD242EFD2}"/>
              </a:ext>
            </a:extLst>
          </p:cNvPr>
          <p:cNvSpPr/>
          <p:nvPr/>
        </p:nvSpPr>
        <p:spPr>
          <a:xfrm>
            <a:off x="559546" y="5491843"/>
            <a:ext cx="2861102" cy="62343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400" dirty="0"/>
              <a:t>Topologia em árvore</a:t>
            </a:r>
          </a:p>
        </p:txBody>
      </p:sp>
      <p:sp>
        <p:nvSpPr>
          <p:cNvPr id="12" name="Retângulo: Cantos Arredondados 11">
            <a:extLst>
              <a:ext uri="{FF2B5EF4-FFF2-40B4-BE49-F238E27FC236}">
                <a16:creationId xmlns:a16="http://schemas.microsoft.com/office/drawing/2014/main" id="{AE44DEB5-379E-41CC-FB15-8DB8BAB213F9}"/>
              </a:ext>
            </a:extLst>
          </p:cNvPr>
          <p:cNvSpPr/>
          <p:nvPr/>
        </p:nvSpPr>
        <p:spPr>
          <a:xfrm>
            <a:off x="4020412" y="5527578"/>
            <a:ext cx="2861102" cy="62343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400" dirty="0"/>
              <a:t>Topologia sem fio</a:t>
            </a:r>
          </a:p>
        </p:txBody>
      </p:sp>
      <p:sp>
        <p:nvSpPr>
          <p:cNvPr id="14" name="Retângulo: Cantos Arredondados 13">
            <a:extLst>
              <a:ext uri="{FF2B5EF4-FFF2-40B4-BE49-F238E27FC236}">
                <a16:creationId xmlns:a16="http://schemas.microsoft.com/office/drawing/2014/main" id="{ACD62922-E305-FDE1-5787-11CF5ED1BEE5}"/>
              </a:ext>
            </a:extLst>
          </p:cNvPr>
          <p:cNvSpPr/>
          <p:nvPr/>
        </p:nvSpPr>
        <p:spPr>
          <a:xfrm>
            <a:off x="7830411" y="5491843"/>
            <a:ext cx="3615343" cy="62343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400" dirty="0"/>
              <a:t>Topologia híbrida ou mista</a:t>
            </a:r>
          </a:p>
        </p:txBody>
      </p:sp>
    </p:spTree>
    <p:custDataLst>
      <p:tags r:id="rId1"/>
    </p:custDataLst>
    <p:extLst>
      <p:ext uri="{BB962C8B-B14F-4D97-AF65-F5344CB8AC3E}">
        <p14:creationId xmlns:p14="http://schemas.microsoft.com/office/powerpoint/2010/main" val="13322409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dirty="0"/>
              <a:t>Principais lições da Seção 2</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714474" y="894168"/>
            <a:ext cx="5767612" cy="5543099"/>
          </a:xfrm>
        </p:spPr>
        <p:txBody>
          <a:bodyPr rtlCol="0"/>
          <a:lstStyle/>
          <a:p>
            <a:pPr rtl="0"/>
            <a:r>
              <a:rPr lang="pt-BR" sz="2200" dirty="0"/>
              <a:t>Nessa seção aprendemos:</a:t>
            </a:r>
          </a:p>
          <a:p>
            <a:pPr rtl="0"/>
            <a:endParaRPr lang="pt-BR" sz="2200" dirty="0"/>
          </a:p>
          <a:p>
            <a:pPr rtl="0"/>
            <a:r>
              <a:rPr lang="pt-BR" sz="2400" dirty="0"/>
              <a:t>Reconhecimento dos tipos de redes de computadores</a:t>
            </a:r>
          </a:p>
          <a:p>
            <a:pPr rtl="0"/>
            <a:endParaRPr lang="pt-BR" sz="2000" dirty="0"/>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4294967295"/>
          </p:nvPr>
        </p:nvSpPr>
        <p:spPr>
          <a:xfrm>
            <a:off x="271257" y="4513503"/>
            <a:ext cx="2743200" cy="365125"/>
          </a:xfrm>
        </p:spPr>
        <p:txBody>
          <a:bodyPr rtlCol="0"/>
          <a:lstStyle/>
          <a:p>
            <a:pPr rtl="0"/>
            <a:fld id="{B6A95138-A96E-2F42-A959-2EFD44FE4AB7}" type="slidenum">
              <a:rPr lang="en-US" smtClean="0"/>
              <a:pPr rtl="0"/>
              <a:t>37</a:t>
            </a:fld>
            <a:endParaRPr lang="en-US" dirty="0"/>
          </a:p>
        </p:txBody>
      </p:sp>
      <p:pic>
        <p:nvPicPr>
          <p:cNvPr id="2" name="Imagem 1">
            <a:extLst>
              <a:ext uri="{FF2B5EF4-FFF2-40B4-BE49-F238E27FC236}">
                <a16:creationId xmlns:a16="http://schemas.microsoft.com/office/drawing/2014/main" id="{6ED54A20-CB8E-CA9C-88CA-952BB6017D27}"/>
              </a:ext>
            </a:extLst>
          </p:cNvPr>
          <p:cNvPicPr>
            <a:picLocks noChangeAspect="1"/>
          </p:cNvPicPr>
          <p:nvPr/>
        </p:nvPicPr>
        <p:blipFill>
          <a:blip r:embed="rId4"/>
          <a:stretch>
            <a:fillRect/>
          </a:stretch>
        </p:blipFill>
        <p:spPr>
          <a:xfrm>
            <a:off x="600289" y="2801371"/>
            <a:ext cx="3908843" cy="25746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ustDataLst>
      <p:tags r:id="rId1"/>
    </p:custDataLst>
    <p:extLst>
      <p:ext uri="{BB962C8B-B14F-4D97-AF65-F5344CB8AC3E}">
        <p14:creationId xmlns:p14="http://schemas.microsoft.com/office/powerpoint/2010/main" val="37449270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3440BC3-762D-4310-82DF-4E1F23D9E6A4}"/>
              </a:ext>
            </a:extLst>
          </p:cNvPr>
          <p:cNvSpPr>
            <a:spLocks noGrp="1"/>
          </p:cNvSpPr>
          <p:nvPr>
            <p:ph type="body" sz="quarter" idx="10"/>
          </p:nvPr>
        </p:nvSpPr>
        <p:spPr>
          <a:xfrm>
            <a:off x="419099" y="2554356"/>
            <a:ext cx="10021685" cy="488498"/>
          </a:xfrm>
        </p:spPr>
        <p:txBody>
          <a:bodyPr rtlCol="0"/>
          <a:lstStyle/>
          <a:p>
            <a:pPr rtl="0"/>
            <a:r>
              <a:rPr lang="pt-BR" dirty="0"/>
              <a:t>Módulo 5 - Introdução a redes de computadores</a:t>
            </a:r>
          </a:p>
          <a:p>
            <a:pPr rtl="0"/>
            <a:endParaRPr lang="en-US" dirty="0"/>
          </a:p>
        </p:txBody>
      </p:sp>
      <p:sp>
        <p:nvSpPr>
          <p:cNvPr id="6" name="Title 5">
            <a:extLst>
              <a:ext uri="{FF2B5EF4-FFF2-40B4-BE49-F238E27FC236}">
                <a16:creationId xmlns:a16="http://schemas.microsoft.com/office/drawing/2014/main" id="{BFC5ECD2-AFF4-4A2B-9E54-AC9D736C4BC9}"/>
              </a:ext>
            </a:extLst>
          </p:cNvPr>
          <p:cNvSpPr>
            <a:spLocks noGrp="1"/>
          </p:cNvSpPr>
          <p:nvPr>
            <p:ph type="title"/>
          </p:nvPr>
        </p:nvSpPr>
        <p:spPr/>
        <p:txBody>
          <a:bodyPr rtlCol="0"/>
          <a:lstStyle/>
          <a:p>
            <a:pPr rtl="0"/>
            <a:r>
              <a:rPr lang="pt-BR" sz="4000" dirty="0"/>
              <a:t>Conclusão do módulo</a:t>
            </a:r>
            <a:endParaRPr lang="en-US" sz="4000" dirty="0"/>
          </a:p>
        </p:txBody>
      </p:sp>
    </p:spTree>
    <p:custDataLst>
      <p:tags r:id="rId1"/>
    </p:custDataLst>
    <p:extLst>
      <p:ext uri="{BB962C8B-B14F-4D97-AF65-F5344CB8AC3E}">
        <p14:creationId xmlns:p14="http://schemas.microsoft.com/office/powerpoint/2010/main" val="31912275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a:t>Resumo do módulo                                                     </a:t>
            </a:r>
          </a:p>
        </p:txBody>
      </p:sp>
      <p:sp>
        <p:nvSpPr>
          <p:cNvPr id="10" name="Content Placeholder 9">
            <a:extLst>
              <a:ext uri="{FF2B5EF4-FFF2-40B4-BE49-F238E27FC236}">
                <a16:creationId xmlns:a16="http://schemas.microsoft.com/office/drawing/2014/main" id="{55E2B68A-D658-420D-B21A-5DDC8B6BB02F}"/>
              </a:ext>
            </a:extLst>
          </p:cNvPr>
          <p:cNvSpPr>
            <a:spLocks noGrp="1"/>
          </p:cNvSpPr>
          <p:nvPr>
            <p:ph idx="1"/>
          </p:nvPr>
        </p:nvSpPr>
        <p:spPr/>
        <p:txBody>
          <a:bodyPr rtlCol="0"/>
          <a:lstStyle/>
          <a:p>
            <a:pPr marL="0" indent="0" rtl="0">
              <a:buNone/>
            </a:pPr>
            <a:r>
              <a:rPr lang="pt-BR" dirty="0"/>
              <a:t>Resumindo, neste módulo você aprendeu a:</a:t>
            </a:r>
          </a:p>
          <a:p>
            <a:pPr rtl="0"/>
            <a:r>
              <a:rPr lang="pt-BR" sz="2400" dirty="0"/>
              <a:t>Noções básicas de redes de computadores;</a:t>
            </a:r>
          </a:p>
          <a:p>
            <a:pPr rtl="0"/>
            <a:r>
              <a:rPr lang="pt-BR" sz="2400" dirty="0"/>
              <a:t>Reconhecimento dos tipos de redes de computadores;</a:t>
            </a:r>
          </a:p>
          <a:p>
            <a:pPr rtl="0"/>
            <a:r>
              <a:rPr lang="pt-BR" sz="2400" dirty="0"/>
              <a:t>Com base na abrangência: PAN, LAN, WLAN, CAN, MAN, WAN, VLAN, Internet e Intranet;</a:t>
            </a:r>
          </a:p>
          <a:p>
            <a:pPr rtl="0"/>
            <a:r>
              <a:rPr lang="pt-BR" sz="2400" dirty="0"/>
              <a:t>Com base no modelo computacional: Computação centralizada, Computação distribuída, Computação em nuvem, Computação cooperativa.</a:t>
            </a:r>
          </a:p>
          <a:p>
            <a:pPr rtl="0"/>
            <a:r>
              <a:rPr lang="pt-BR" sz="2400" dirty="0"/>
              <a:t>Quanto a Topologia: Totalmente conectada, em malha, linear ou em barramento, topologia estrela, em árvore, sem fio, híbrida ou mista.</a:t>
            </a:r>
          </a:p>
          <a:p>
            <a:pPr rtl="0"/>
            <a:r>
              <a:rPr lang="pt-BR" sz="2400" dirty="0"/>
              <a:t>Identificar  os serviços de redes: DNS, DHCP, HTTP/HTTPS, SSH, SMTP, FTP).</a:t>
            </a:r>
          </a:p>
          <a:p>
            <a:pPr rtl="0"/>
            <a:r>
              <a:rPr lang="pt-BR" sz="2400" dirty="0"/>
              <a:t>Padrões: modelo OSI</a:t>
            </a:r>
          </a:p>
          <a:p>
            <a:pPr marL="0" indent="0" rtl="0">
              <a:buNone/>
            </a:pPr>
            <a:br>
              <a:rPr lang="en-US" dirty="0"/>
            </a:br>
            <a:endParaRPr lang="en-US" dirty="0"/>
          </a:p>
          <a:p>
            <a:pPr rtl="0"/>
            <a:endParaRPr lang="en-US" dirty="0"/>
          </a:p>
          <a:p>
            <a:pPr marL="0" indent="0" rtl="0">
              <a:buNone/>
            </a:pPr>
            <a:endParaRPr lang="en-US" dirty="0"/>
          </a:p>
        </p:txBody>
      </p:sp>
      <p:sp>
        <p:nvSpPr>
          <p:cNvPr id="4" name="Slide Number Placeholder 3">
            <a:extLst>
              <a:ext uri="{FF2B5EF4-FFF2-40B4-BE49-F238E27FC236}">
                <a16:creationId xmlns:a16="http://schemas.microsoft.com/office/drawing/2014/main" id="{EBECEECC-6889-3C4B-ADDE-289EB9D9F6A9}"/>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39</a:t>
            </a:fld>
            <a:endParaRPr lang="en-US" dirty="0"/>
          </a:p>
        </p:txBody>
      </p:sp>
    </p:spTree>
    <p:custDataLst>
      <p:tags r:id="rId1"/>
    </p:custDataLst>
    <p:extLst>
      <p:ext uri="{BB962C8B-B14F-4D97-AF65-F5344CB8AC3E}">
        <p14:creationId xmlns:p14="http://schemas.microsoft.com/office/powerpoint/2010/main" val="35869684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rtlCol="0"/>
          <a:lstStyle/>
          <a:p>
            <a:pPr rtl="0"/>
            <a:r>
              <a:rPr lang="pt-BR" dirty="0"/>
              <a:t>O que é uma rede de computadores?</a:t>
            </a:r>
          </a:p>
        </p:txBody>
      </p:sp>
      <p:sp>
        <p:nvSpPr>
          <p:cNvPr id="5" name="Slide Number Placeholder 4">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4</a:t>
            </a:fld>
            <a:endParaRPr lang="en-US" dirty="0"/>
          </a:p>
        </p:txBody>
      </p:sp>
      <p:pic>
        <p:nvPicPr>
          <p:cNvPr id="8" name="Graphic 5">
            <a:extLst>
              <a:ext uri="{FF2B5EF4-FFF2-40B4-BE49-F238E27FC236}">
                <a16:creationId xmlns:a16="http://schemas.microsoft.com/office/drawing/2014/main" id="{24AAD729-D66F-86D3-47E4-BEACC601220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8255" y="1803128"/>
            <a:ext cx="914400" cy="914400"/>
          </a:xfrm>
          <a:prstGeom prst="rect">
            <a:avLst/>
          </a:prstGeom>
        </p:spPr>
      </p:pic>
      <p:cxnSp>
        <p:nvCxnSpPr>
          <p:cNvPr id="9" name="Straight Connector 16">
            <a:extLst>
              <a:ext uri="{FF2B5EF4-FFF2-40B4-BE49-F238E27FC236}">
                <a16:creationId xmlns:a16="http://schemas.microsoft.com/office/drawing/2014/main" id="{DEE76B48-7CC3-3C94-74F0-B8A7A5D20462}"/>
              </a:ext>
            </a:extLst>
          </p:cNvPr>
          <p:cNvCxnSpPr>
            <a:cxnSpLocks/>
            <a:stCxn id="8" idx="3"/>
            <a:endCxn id="14" idx="1"/>
          </p:cNvCxnSpPr>
          <p:nvPr/>
        </p:nvCxnSpPr>
        <p:spPr>
          <a:xfrm>
            <a:off x="1812655" y="2260328"/>
            <a:ext cx="1309380" cy="1572124"/>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Graphic 7">
            <a:extLst>
              <a:ext uri="{FF2B5EF4-FFF2-40B4-BE49-F238E27FC236}">
                <a16:creationId xmlns:a16="http://schemas.microsoft.com/office/drawing/2014/main" id="{49760B71-28EB-8C31-FA59-BB719366E0CB}"/>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8255" y="3375253"/>
            <a:ext cx="914400" cy="914400"/>
          </a:xfrm>
          <a:prstGeom prst="rect">
            <a:avLst/>
          </a:prstGeom>
        </p:spPr>
      </p:pic>
      <p:cxnSp>
        <p:nvCxnSpPr>
          <p:cNvPr id="11" name="Straight Connector 18">
            <a:extLst>
              <a:ext uri="{FF2B5EF4-FFF2-40B4-BE49-F238E27FC236}">
                <a16:creationId xmlns:a16="http://schemas.microsoft.com/office/drawing/2014/main" id="{43276315-B93E-DECA-15DF-56562CB9023B}"/>
              </a:ext>
            </a:extLst>
          </p:cNvPr>
          <p:cNvCxnSpPr>
            <a:cxnSpLocks/>
            <a:stCxn id="10" idx="3"/>
            <a:endCxn id="14" idx="1"/>
          </p:cNvCxnSpPr>
          <p:nvPr/>
        </p:nvCxnSpPr>
        <p:spPr>
          <a:xfrm flipV="1">
            <a:off x="1812655" y="3832452"/>
            <a:ext cx="1309380" cy="1"/>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Graphic 9">
            <a:extLst>
              <a:ext uri="{FF2B5EF4-FFF2-40B4-BE49-F238E27FC236}">
                <a16:creationId xmlns:a16="http://schemas.microsoft.com/office/drawing/2014/main" id="{1CB100A2-7BA1-0DFE-67B9-AEBAB5632EF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8255" y="4947378"/>
            <a:ext cx="914400" cy="914400"/>
          </a:xfrm>
          <a:prstGeom prst="rect">
            <a:avLst/>
          </a:prstGeom>
        </p:spPr>
      </p:pic>
      <p:cxnSp>
        <p:nvCxnSpPr>
          <p:cNvPr id="13" name="Straight Connector 20">
            <a:extLst>
              <a:ext uri="{FF2B5EF4-FFF2-40B4-BE49-F238E27FC236}">
                <a16:creationId xmlns:a16="http://schemas.microsoft.com/office/drawing/2014/main" id="{5CABF1B8-6CA3-396E-2B2F-6DDCA12B2DBF}"/>
              </a:ext>
            </a:extLst>
          </p:cNvPr>
          <p:cNvCxnSpPr>
            <a:cxnSpLocks/>
            <a:stCxn id="12" idx="3"/>
            <a:endCxn id="14" idx="1"/>
          </p:cNvCxnSpPr>
          <p:nvPr/>
        </p:nvCxnSpPr>
        <p:spPr>
          <a:xfrm flipV="1">
            <a:off x="1812655" y="3832452"/>
            <a:ext cx="1309380" cy="1572126"/>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30">
            <a:extLst>
              <a:ext uri="{FF2B5EF4-FFF2-40B4-BE49-F238E27FC236}">
                <a16:creationId xmlns:a16="http://schemas.microsoft.com/office/drawing/2014/main" id="{4E4B3058-7727-F402-7F64-717430C54BD1}"/>
              </a:ext>
            </a:extLst>
          </p:cNvPr>
          <p:cNvSpPr txBox="1"/>
          <p:nvPr/>
        </p:nvSpPr>
        <p:spPr>
          <a:xfrm>
            <a:off x="3122035" y="3632397"/>
            <a:ext cx="1430713" cy="400110"/>
          </a:xfrm>
          <a:prstGeom prst="rect">
            <a:avLst/>
          </a:prstGeom>
          <a:noFill/>
          <a:ln>
            <a:solidFill>
              <a:schemeClr val="tx1"/>
            </a:solidFill>
          </a:ln>
        </p:spPr>
        <p:txBody>
          <a:bodyPr wrap="square" rtlCol="0">
            <a:spAutoFit/>
          </a:bodyPr>
          <a:lstStyle/>
          <a:p>
            <a:pPr rtl="0"/>
            <a:r>
              <a:rPr lang="pt-BR" sz="2000" dirty="0" err="1">
                <a:latin typeface="Amazon Ember Light" panose="020B0403020204020204" pitchFamily="34" charset="0"/>
                <a:ea typeface="Amazon Ember Light" panose="020B0403020204020204" pitchFamily="34" charset="0"/>
                <a:cs typeface="Amazon Ember Light" panose="020B0403020204020204" pitchFamily="34" charset="0"/>
              </a:rPr>
              <a:t>Sub-rede</a:t>
            </a:r>
            <a: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t> 1</a:t>
            </a:r>
          </a:p>
        </p:txBody>
      </p:sp>
      <p:cxnSp>
        <p:nvCxnSpPr>
          <p:cNvPr id="15" name="Straight Connector 37">
            <a:extLst>
              <a:ext uri="{FF2B5EF4-FFF2-40B4-BE49-F238E27FC236}">
                <a16:creationId xmlns:a16="http://schemas.microsoft.com/office/drawing/2014/main" id="{FF869E0E-027E-EC72-472D-4E6333C7F913}"/>
              </a:ext>
            </a:extLst>
          </p:cNvPr>
          <p:cNvCxnSpPr>
            <a:stCxn id="14" idx="3"/>
            <a:endCxn id="16" idx="1"/>
          </p:cNvCxnSpPr>
          <p:nvPr/>
        </p:nvCxnSpPr>
        <p:spPr>
          <a:xfrm>
            <a:off x="4552748" y="3832452"/>
            <a:ext cx="1086052" cy="1"/>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Graphic 11">
            <a:extLst>
              <a:ext uri="{FF2B5EF4-FFF2-40B4-BE49-F238E27FC236}">
                <a16:creationId xmlns:a16="http://schemas.microsoft.com/office/drawing/2014/main" id="{A911FBC5-D621-6F39-6ACC-119A82531CC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38800" y="3375253"/>
            <a:ext cx="914400" cy="914400"/>
          </a:xfrm>
          <a:prstGeom prst="rect">
            <a:avLst/>
          </a:prstGeom>
        </p:spPr>
      </p:pic>
      <p:sp>
        <p:nvSpPr>
          <p:cNvPr id="17" name="TextBox 32">
            <a:extLst>
              <a:ext uri="{FF2B5EF4-FFF2-40B4-BE49-F238E27FC236}">
                <a16:creationId xmlns:a16="http://schemas.microsoft.com/office/drawing/2014/main" id="{37159287-0292-AD17-EF55-8587689FD02F}"/>
              </a:ext>
            </a:extLst>
          </p:cNvPr>
          <p:cNvSpPr txBox="1"/>
          <p:nvPr/>
        </p:nvSpPr>
        <p:spPr>
          <a:xfrm>
            <a:off x="5633085" y="4449238"/>
            <a:ext cx="939681" cy="400110"/>
          </a:xfrm>
          <a:prstGeom prst="rect">
            <a:avLst/>
          </a:prstGeom>
          <a:noFill/>
        </p:spPr>
        <p:txBody>
          <a:bodyPr wrap="none" rtlCol="0">
            <a:spAutoFit/>
          </a:bodyPr>
          <a:lstStyle/>
          <a:p>
            <a:pPr algn="ctr" rtl="0"/>
            <a: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t>Roteador</a:t>
            </a:r>
          </a:p>
        </p:txBody>
      </p:sp>
      <p:cxnSp>
        <p:nvCxnSpPr>
          <p:cNvPr id="18" name="Straight Connector 42">
            <a:extLst>
              <a:ext uri="{FF2B5EF4-FFF2-40B4-BE49-F238E27FC236}">
                <a16:creationId xmlns:a16="http://schemas.microsoft.com/office/drawing/2014/main" id="{D79F1F3A-FD5F-2154-E2B6-4E1688E0432E}"/>
              </a:ext>
            </a:extLst>
          </p:cNvPr>
          <p:cNvCxnSpPr>
            <a:cxnSpLocks/>
            <a:stCxn id="19" idx="1"/>
            <a:endCxn id="16" idx="3"/>
          </p:cNvCxnSpPr>
          <p:nvPr/>
        </p:nvCxnSpPr>
        <p:spPr>
          <a:xfrm flipH="1">
            <a:off x="6553200" y="3832452"/>
            <a:ext cx="1204762" cy="1"/>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31">
            <a:extLst>
              <a:ext uri="{FF2B5EF4-FFF2-40B4-BE49-F238E27FC236}">
                <a16:creationId xmlns:a16="http://schemas.microsoft.com/office/drawing/2014/main" id="{3A1350B7-3E85-A11F-D696-40E39AF2A9D7}"/>
              </a:ext>
            </a:extLst>
          </p:cNvPr>
          <p:cNvSpPr txBox="1"/>
          <p:nvPr/>
        </p:nvSpPr>
        <p:spPr>
          <a:xfrm>
            <a:off x="7757962" y="3632397"/>
            <a:ext cx="1421006" cy="400110"/>
          </a:xfrm>
          <a:prstGeom prst="rect">
            <a:avLst/>
          </a:prstGeom>
          <a:noFill/>
          <a:ln>
            <a:solidFill>
              <a:schemeClr val="tx1"/>
            </a:solidFill>
          </a:ln>
        </p:spPr>
        <p:txBody>
          <a:bodyPr wrap="square" rtlCol="0">
            <a:spAutoFit/>
          </a:bodyPr>
          <a:lstStyle/>
          <a:p>
            <a:pPr rtl="0"/>
            <a:r>
              <a:rPr lang="pt-BR" sz="2000" dirty="0" err="1">
                <a:latin typeface="Amazon Ember Light" panose="020B0403020204020204" pitchFamily="34" charset="0"/>
                <a:ea typeface="Amazon Ember Light" panose="020B0403020204020204" pitchFamily="34" charset="0"/>
                <a:cs typeface="Amazon Ember Light" panose="020B0403020204020204" pitchFamily="34" charset="0"/>
              </a:rPr>
              <a:t>Sub-rede</a:t>
            </a:r>
            <a: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t> 2</a:t>
            </a:r>
          </a:p>
        </p:txBody>
      </p:sp>
      <p:cxnSp>
        <p:nvCxnSpPr>
          <p:cNvPr id="20" name="Straight Connector 22">
            <a:extLst>
              <a:ext uri="{FF2B5EF4-FFF2-40B4-BE49-F238E27FC236}">
                <a16:creationId xmlns:a16="http://schemas.microsoft.com/office/drawing/2014/main" id="{3CB3066A-4AEF-90EE-82CE-B084F8D666B7}"/>
              </a:ext>
            </a:extLst>
          </p:cNvPr>
          <p:cNvCxnSpPr>
            <a:cxnSpLocks/>
            <a:stCxn id="19" idx="3"/>
            <a:endCxn id="21" idx="1"/>
          </p:cNvCxnSpPr>
          <p:nvPr/>
        </p:nvCxnSpPr>
        <p:spPr>
          <a:xfrm flipV="1">
            <a:off x="9178968" y="2260328"/>
            <a:ext cx="1200378" cy="1572124"/>
          </a:xfrm>
          <a:prstGeom prst="line">
            <a:avLst/>
          </a:prstGeom>
        </p:spPr>
        <p:style>
          <a:lnRef idx="1">
            <a:schemeClr val="accent1"/>
          </a:lnRef>
          <a:fillRef idx="0">
            <a:schemeClr val="accent1"/>
          </a:fillRef>
          <a:effectRef idx="0">
            <a:schemeClr val="accent1"/>
          </a:effectRef>
          <a:fontRef idx="minor">
            <a:schemeClr val="tx1"/>
          </a:fontRef>
        </p:style>
      </p:cxnSp>
      <p:pic>
        <p:nvPicPr>
          <p:cNvPr id="21" name="Graphic 12">
            <a:extLst>
              <a:ext uri="{FF2B5EF4-FFF2-40B4-BE49-F238E27FC236}">
                <a16:creationId xmlns:a16="http://schemas.microsoft.com/office/drawing/2014/main" id="{EC5AE5D0-81AF-35A5-2FDE-93E8318EB80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79346" y="1803128"/>
            <a:ext cx="914400" cy="914400"/>
          </a:xfrm>
          <a:prstGeom prst="rect">
            <a:avLst/>
          </a:prstGeom>
        </p:spPr>
      </p:pic>
      <p:cxnSp>
        <p:nvCxnSpPr>
          <p:cNvPr id="22" name="Straight Connector 24">
            <a:extLst>
              <a:ext uri="{FF2B5EF4-FFF2-40B4-BE49-F238E27FC236}">
                <a16:creationId xmlns:a16="http://schemas.microsoft.com/office/drawing/2014/main" id="{68FACC91-053E-6BDA-6AF2-605E565584B7}"/>
              </a:ext>
            </a:extLst>
          </p:cNvPr>
          <p:cNvCxnSpPr>
            <a:cxnSpLocks/>
            <a:stCxn id="19" idx="3"/>
            <a:endCxn id="23" idx="1"/>
          </p:cNvCxnSpPr>
          <p:nvPr/>
        </p:nvCxnSpPr>
        <p:spPr>
          <a:xfrm>
            <a:off x="9178968" y="3832452"/>
            <a:ext cx="1200378" cy="1"/>
          </a:xfrm>
          <a:prstGeom prst="line">
            <a:avLst/>
          </a:prstGeom>
        </p:spPr>
        <p:style>
          <a:lnRef idx="1">
            <a:schemeClr val="accent1"/>
          </a:lnRef>
          <a:fillRef idx="0">
            <a:schemeClr val="accent1"/>
          </a:fillRef>
          <a:effectRef idx="0">
            <a:schemeClr val="accent1"/>
          </a:effectRef>
          <a:fontRef idx="minor">
            <a:schemeClr val="tx1"/>
          </a:fontRef>
        </p:style>
      </p:cxnSp>
      <p:pic>
        <p:nvPicPr>
          <p:cNvPr id="23" name="Graphic 13">
            <a:extLst>
              <a:ext uri="{FF2B5EF4-FFF2-40B4-BE49-F238E27FC236}">
                <a16:creationId xmlns:a16="http://schemas.microsoft.com/office/drawing/2014/main" id="{AC0BACA5-84AC-30DF-0F83-8DF5A831F98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79346" y="3375253"/>
            <a:ext cx="914400" cy="914400"/>
          </a:xfrm>
          <a:prstGeom prst="rect">
            <a:avLst/>
          </a:prstGeom>
        </p:spPr>
      </p:pic>
      <p:cxnSp>
        <p:nvCxnSpPr>
          <p:cNvPr id="24" name="Straight Connector 26">
            <a:extLst>
              <a:ext uri="{FF2B5EF4-FFF2-40B4-BE49-F238E27FC236}">
                <a16:creationId xmlns:a16="http://schemas.microsoft.com/office/drawing/2014/main" id="{06532E32-035A-7DAD-BA88-8CA3742B505C}"/>
              </a:ext>
            </a:extLst>
          </p:cNvPr>
          <p:cNvCxnSpPr>
            <a:cxnSpLocks/>
            <a:stCxn id="19" idx="3"/>
            <a:endCxn id="25" idx="1"/>
          </p:cNvCxnSpPr>
          <p:nvPr/>
        </p:nvCxnSpPr>
        <p:spPr>
          <a:xfrm>
            <a:off x="9178968" y="3832452"/>
            <a:ext cx="1200378" cy="1572126"/>
          </a:xfrm>
          <a:prstGeom prst="line">
            <a:avLst/>
          </a:prstGeom>
        </p:spPr>
        <p:style>
          <a:lnRef idx="1">
            <a:schemeClr val="accent1"/>
          </a:lnRef>
          <a:fillRef idx="0">
            <a:schemeClr val="accent1"/>
          </a:fillRef>
          <a:effectRef idx="0">
            <a:schemeClr val="accent1"/>
          </a:effectRef>
          <a:fontRef idx="minor">
            <a:schemeClr val="tx1"/>
          </a:fontRef>
        </p:style>
      </p:cxnSp>
      <p:pic>
        <p:nvPicPr>
          <p:cNvPr id="25" name="Graphic 14">
            <a:extLst>
              <a:ext uri="{FF2B5EF4-FFF2-40B4-BE49-F238E27FC236}">
                <a16:creationId xmlns:a16="http://schemas.microsoft.com/office/drawing/2014/main" id="{852567E3-74B2-FAFC-BFAB-9DFDC2200AC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79346" y="4947378"/>
            <a:ext cx="914400" cy="914400"/>
          </a:xfrm>
          <a:prstGeom prst="rect">
            <a:avLst/>
          </a:prstGeom>
        </p:spPr>
      </p:pic>
    </p:spTree>
    <p:custDataLst>
      <p:tags r:id="rId1"/>
    </p:custDataLst>
    <p:extLst>
      <p:ext uri="{BB962C8B-B14F-4D97-AF65-F5344CB8AC3E}">
        <p14:creationId xmlns:p14="http://schemas.microsoft.com/office/powerpoint/2010/main" val="2027603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25F029-436D-EA42-9997-2BBAA9D7829C}"/>
              </a:ext>
            </a:extLst>
          </p:cNvPr>
          <p:cNvSpPr>
            <a:spLocks noGrp="1"/>
          </p:cNvSpPr>
          <p:nvPr>
            <p:ph type="title"/>
          </p:nvPr>
        </p:nvSpPr>
        <p:spPr/>
        <p:txBody>
          <a:bodyPr rtlCol="0"/>
          <a:lstStyle/>
          <a:p>
            <a:pPr rtl="0"/>
            <a:r>
              <a:rPr lang="pt-BR"/>
              <a:t>Recursos adicionais</a:t>
            </a:r>
          </a:p>
        </p:txBody>
      </p:sp>
      <p:sp>
        <p:nvSpPr>
          <p:cNvPr id="6" name="Content Placeholder 5">
            <a:extLst>
              <a:ext uri="{FF2B5EF4-FFF2-40B4-BE49-F238E27FC236}">
                <a16:creationId xmlns:a16="http://schemas.microsoft.com/office/drawing/2014/main" id="{2AA3B981-BB0A-8E4E-A921-BE92B16069F5}"/>
              </a:ext>
            </a:extLst>
          </p:cNvPr>
          <p:cNvSpPr>
            <a:spLocks noGrp="1"/>
          </p:cNvSpPr>
          <p:nvPr>
            <p:ph idx="1"/>
          </p:nvPr>
        </p:nvSpPr>
        <p:spPr/>
        <p:txBody>
          <a:bodyPr rtlCol="0"/>
          <a:lstStyle/>
          <a:p>
            <a:r>
              <a:rPr lang="pt-BR" dirty="0"/>
              <a:t>Lembre-se do link de acesso da plataforma de estudos: </a:t>
            </a:r>
            <a:r>
              <a:rPr lang="pt-BR" dirty="0">
                <a:hlinkClick r:id="rId4"/>
              </a:rPr>
              <a:t>https://canvas.instructure.com/login/canvas</a:t>
            </a:r>
            <a:endParaRPr lang="pt-BR" dirty="0"/>
          </a:p>
          <a:p>
            <a:endParaRPr lang="pt-BR" dirty="0"/>
          </a:p>
          <a:p>
            <a:endParaRPr lang="pt-BR" dirty="0"/>
          </a:p>
          <a:p>
            <a:r>
              <a:rPr lang="pt-BR" dirty="0"/>
              <a:t> Consulte sites especializados em desmentir boatos online:</a:t>
            </a:r>
          </a:p>
          <a:p>
            <a:pPr marL="0" indent="0">
              <a:buNone/>
            </a:pPr>
            <a:r>
              <a:rPr lang="pt-BR" dirty="0"/>
              <a:t>     </a:t>
            </a:r>
            <a:r>
              <a:rPr lang="pt-BR" dirty="0">
                <a:hlinkClick r:id="rId5"/>
              </a:rPr>
              <a:t>https://www.boatos.org/</a:t>
            </a:r>
            <a:r>
              <a:rPr lang="pt-BR" dirty="0"/>
              <a:t> </a:t>
            </a:r>
          </a:p>
          <a:p>
            <a:pPr marL="0" indent="0">
              <a:buNone/>
            </a:pPr>
            <a:r>
              <a:rPr lang="pt-BR" dirty="0"/>
              <a:t>     </a:t>
            </a:r>
            <a:r>
              <a:rPr lang="pt-BR" dirty="0">
                <a:hlinkClick r:id="rId6"/>
              </a:rPr>
              <a:t>https://www.e-farsas.com/</a:t>
            </a:r>
            <a:r>
              <a:rPr lang="pt-BR" dirty="0"/>
              <a:t>  </a:t>
            </a:r>
          </a:p>
          <a:p>
            <a:pPr marL="0" indent="0">
              <a:buNone/>
            </a:pPr>
            <a:r>
              <a:rPr lang="pt-BR" dirty="0"/>
              <a:t>     </a:t>
            </a:r>
            <a:r>
              <a:rPr lang="pt-BR" dirty="0">
                <a:hlinkClick r:id="rId7"/>
              </a:rPr>
              <a:t>https://www.quatrocantos.com/lendas/</a:t>
            </a:r>
            <a:r>
              <a:rPr lang="pt-BR" dirty="0"/>
              <a:t>  </a:t>
            </a:r>
          </a:p>
          <a:p>
            <a:endParaRPr lang="pt-BR" dirty="0"/>
          </a:p>
          <a:p>
            <a:endParaRPr lang="pt-BR" dirty="0"/>
          </a:p>
          <a:p>
            <a:endParaRPr lang="pt-BR" dirty="0">
              <a:hlinkClick r:id="rId8"/>
            </a:endParaRPr>
          </a:p>
          <a:p>
            <a:endParaRPr lang="pt-BR" dirty="0">
              <a:hlinkClick r:id="rId8"/>
            </a:endParaRPr>
          </a:p>
          <a:p>
            <a:pPr marL="0" indent="0" rtl="0">
              <a:buNone/>
            </a:pPr>
            <a:endParaRPr lang="en-US" dirty="0"/>
          </a:p>
          <a:p>
            <a:endParaRPr lang="en-US" dirty="0"/>
          </a:p>
        </p:txBody>
      </p:sp>
      <p:sp>
        <p:nvSpPr>
          <p:cNvPr id="2" name="Slide Number Placeholder 1">
            <a:extLst>
              <a:ext uri="{FF2B5EF4-FFF2-40B4-BE49-F238E27FC236}">
                <a16:creationId xmlns:a16="http://schemas.microsoft.com/office/drawing/2014/main" id="{95C6BA22-6D80-6F4D-8779-5BA67DACE489}"/>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40</a:t>
            </a:fld>
            <a:endParaRPr lang="en-US" dirty="0"/>
          </a:p>
        </p:txBody>
      </p:sp>
    </p:spTree>
    <p:custDataLst>
      <p:tags r:id="rId1"/>
    </p:custDataLst>
    <p:extLst>
      <p:ext uri="{BB962C8B-B14F-4D97-AF65-F5344CB8AC3E}">
        <p14:creationId xmlns:p14="http://schemas.microsoft.com/office/powerpoint/2010/main" val="8804951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8787E3C5-F017-5342-A18A-0774633BEB95}"/>
              </a:ext>
            </a:extLst>
          </p:cNvPr>
          <p:cNvSpPr>
            <a:spLocks noGrp="1"/>
          </p:cNvSpPr>
          <p:nvPr>
            <p:ph type="title"/>
          </p:nvPr>
        </p:nvSpPr>
        <p:spPr/>
        <p:txBody>
          <a:bodyPr rtlCol="0">
            <a:noAutofit/>
          </a:bodyPr>
          <a:lstStyle/>
          <a:p>
            <a:pPr rtl="0"/>
            <a:r>
              <a:rPr lang="pt-BR"/>
              <a:t>Obrigado</a:t>
            </a:r>
            <a:endParaRPr lang="en-US" u="sng" dirty="0"/>
          </a:p>
        </p:txBody>
      </p:sp>
      <p:pic>
        <p:nvPicPr>
          <p:cNvPr id="2" name="Imagem 1">
            <a:extLst>
              <a:ext uri="{FF2B5EF4-FFF2-40B4-BE49-F238E27FC236}">
                <a16:creationId xmlns:a16="http://schemas.microsoft.com/office/drawing/2014/main" id="{859939E8-85E0-F9EC-B00C-2D63DEC1409A}"/>
              </a:ext>
            </a:extLst>
          </p:cNvPr>
          <p:cNvPicPr>
            <a:picLocks noChangeAspect="1"/>
          </p:cNvPicPr>
          <p:nvPr/>
        </p:nvPicPr>
        <p:blipFill>
          <a:blip r:embed="rId4"/>
          <a:stretch>
            <a:fillRect/>
          </a:stretch>
        </p:blipFill>
        <p:spPr>
          <a:xfrm>
            <a:off x="4579221" y="1267267"/>
            <a:ext cx="6068569" cy="4045712"/>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ustDataLst>
      <p:tags r:id="rId1"/>
    </p:custDataLst>
    <p:extLst>
      <p:ext uri="{BB962C8B-B14F-4D97-AF65-F5344CB8AC3E}">
        <p14:creationId xmlns:p14="http://schemas.microsoft.com/office/powerpoint/2010/main" val="1727573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rtlCol="0"/>
          <a:lstStyle/>
          <a:p>
            <a:pPr rtl="0"/>
            <a:r>
              <a:rPr lang="pt-BR" dirty="0"/>
              <a:t>Endereços IP (Internet Protocol)</a:t>
            </a:r>
          </a:p>
        </p:txBody>
      </p:sp>
      <p:sp>
        <p:nvSpPr>
          <p:cNvPr id="5" name="Slide Number Placeholder 4">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5</a:t>
            </a:fld>
            <a:endParaRPr lang="en-US" dirty="0"/>
          </a:p>
        </p:txBody>
      </p:sp>
      <p:grpSp>
        <p:nvGrpSpPr>
          <p:cNvPr id="2" name="Group 23">
            <a:extLst>
              <a:ext uri="{FF2B5EF4-FFF2-40B4-BE49-F238E27FC236}">
                <a16:creationId xmlns:a16="http://schemas.microsoft.com/office/drawing/2014/main" id="{D1DC3930-159F-2877-2FC3-18F81F63B446}"/>
              </a:ext>
              <a:ext uri="{C183D7F6-B498-43B3-948B-1728B52AA6E4}">
                <adec:decorative xmlns:adec="http://schemas.microsoft.com/office/drawing/2017/decorative" val="1"/>
              </a:ext>
            </a:extLst>
          </p:cNvPr>
          <p:cNvGrpSpPr/>
          <p:nvPr/>
        </p:nvGrpSpPr>
        <p:grpSpPr>
          <a:xfrm>
            <a:off x="1165135" y="2533334"/>
            <a:ext cx="9861730" cy="2676356"/>
            <a:chOff x="1165135" y="2533334"/>
            <a:chExt cx="9861730" cy="2676356"/>
          </a:xfrm>
        </p:grpSpPr>
        <p:grpSp>
          <p:nvGrpSpPr>
            <p:cNvPr id="3" name="Group 15">
              <a:extLst>
                <a:ext uri="{FF2B5EF4-FFF2-40B4-BE49-F238E27FC236}">
                  <a16:creationId xmlns:a16="http://schemas.microsoft.com/office/drawing/2014/main" id="{9B458A43-0FA5-EE29-2EAE-41756097C476}"/>
                </a:ext>
              </a:extLst>
            </p:cNvPr>
            <p:cNvGrpSpPr/>
            <p:nvPr/>
          </p:nvGrpSpPr>
          <p:grpSpPr>
            <a:xfrm>
              <a:off x="1165135" y="2533334"/>
              <a:ext cx="1864613" cy="2676356"/>
              <a:chOff x="1165135" y="2533334"/>
              <a:chExt cx="1864613" cy="2676356"/>
            </a:xfrm>
          </p:grpSpPr>
          <p:sp>
            <p:nvSpPr>
              <p:cNvPr id="39" name="TextBox 4">
                <a:extLst>
                  <a:ext uri="{FF2B5EF4-FFF2-40B4-BE49-F238E27FC236}">
                    <a16:creationId xmlns:a16="http://schemas.microsoft.com/office/drawing/2014/main" id="{B8CB6C2B-8840-B6E2-A694-5EB8CDDB482F}"/>
                  </a:ext>
                </a:extLst>
              </p:cNvPr>
              <p:cNvSpPr txBox="1"/>
              <p:nvPr/>
            </p:nvSpPr>
            <p:spPr>
              <a:xfrm>
                <a:off x="1690118" y="2533334"/>
                <a:ext cx="814647" cy="523220"/>
              </a:xfrm>
              <a:prstGeom prst="rect">
                <a:avLst/>
              </a:prstGeom>
              <a:noFill/>
            </p:spPr>
            <p:txBody>
              <a:bodyPr wrap="none" rtlCol="0">
                <a:spAutoFit/>
              </a:bodyPr>
              <a:lstStyle/>
              <a:p>
                <a:pPr rtl="0"/>
                <a:r>
                  <a:rPr lang="pt-BR" sz="2800" dirty="0">
                    <a:latin typeface="Amazon Ember" panose="020B0603020204020204" pitchFamily="34" charset="0"/>
                    <a:ea typeface="Amazon Ember" panose="020B0603020204020204" pitchFamily="34" charset="0"/>
                    <a:cs typeface="Amazon Ember" panose="020B0603020204020204" pitchFamily="34" charset="0"/>
                  </a:rPr>
                  <a:t>192</a:t>
                </a:r>
              </a:p>
            </p:txBody>
          </p:sp>
          <p:sp>
            <p:nvSpPr>
              <p:cNvPr id="40" name="Arrow: Down 17" descr="down arrow">
                <a:extLst>
                  <a:ext uri="{FF2B5EF4-FFF2-40B4-BE49-F238E27FC236}">
                    <a16:creationId xmlns:a16="http://schemas.microsoft.com/office/drawing/2014/main" id="{31E52CE6-B757-400E-1EB0-4FF79A5D1D56}"/>
                  </a:ext>
                </a:extLst>
              </p:cNvPr>
              <p:cNvSpPr/>
              <p:nvPr/>
            </p:nvSpPr>
            <p:spPr>
              <a:xfrm>
                <a:off x="1954671" y="3435094"/>
                <a:ext cx="285541" cy="872836"/>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41" name="TextBox 11">
                <a:extLst>
                  <a:ext uri="{FF2B5EF4-FFF2-40B4-BE49-F238E27FC236}">
                    <a16:creationId xmlns:a16="http://schemas.microsoft.com/office/drawing/2014/main" id="{CD8AC79D-AC03-D960-B4F4-F19B8E6DEF96}"/>
                  </a:ext>
                </a:extLst>
              </p:cNvPr>
              <p:cNvSpPr txBox="1"/>
              <p:nvPr/>
            </p:nvSpPr>
            <p:spPr>
              <a:xfrm>
                <a:off x="1165135" y="4686470"/>
                <a:ext cx="1864613" cy="523220"/>
              </a:xfrm>
              <a:prstGeom prst="rect">
                <a:avLst/>
              </a:prstGeom>
              <a:noFill/>
            </p:spPr>
            <p:txBody>
              <a:bodyPr wrap="none" rtlCol="0">
                <a:spAutoFit/>
              </a:bodyPr>
              <a:lstStyle/>
              <a:p>
                <a:pPr rtl="0"/>
                <a:r>
                  <a:rPr lang="pt-BR" sz="2800" dirty="0">
                    <a:latin typeface="Amazon Ember" panose="020B0603020204020204" pitchFamily="34" charset="0"/>
                    <a:ea typeface="Amazon Ember" panose="020B0603020204020204" pitchFamily="34" charset="0"/>
                    <a:cs typeface="Amazon Ember" panose="020B0603020204020204" pitchFamily="34" charset="0"/>
                  </a:rPr>
                  <a:t>11000000</a:t>
                </a:r>
              </a:p>
            </p:txBody>
          </p:sp>
        </p:grpSp>
        <p:sp>
          <p:nvSpPr>
            <p:cNvPr id="6" name="TextBox 8">
              <a:extLst>
                <a:ext uri="{FF2B5EF4-FFF2-40B4-BE49-F238E27FC236}">
                  <a16:creationId xmlns:a16="http://schemas.microsoft.com/office/drawing/2014/main" id="{EC733091-D1C2-8CA4-1D37-5F0F56C00C94}"/>
                </a:ext>
              </a:extLst>
            </p:cNvPr>
            <p:cNvSpPr txBox="1"/>
            <p:nvPr/>
          </p:nvSpPr>
          <p:spPr>
            <a:xfrm>
              <a:off x="3022971" y="2533334"/>
              <a:ext cx="814647" cy="523220"/>
            </a:xfrm>
            <a:prstGeom prst="rect">
              <a:avLst/>
            </a:prstGeom>
            <a:noFill/>
            <a:ln>
              <a:noFill/>
            </a:ln>
          </p:spPr>
          <p:txBody>
            <a:bodyPr wrap="square" rtlCol="0">
              <a:spAutoFit/>
            </a:bodyPr>
            <a:lstStyle/>
            <a:p>
              <a:pPr algn="ctr" rtl="0"/>
              <a:r>
                <a:rPr lang="pt-BR" sz="2800">
                  <a:latin typeface="Amazon Ember" panose="020B0603020204020204" pitchFamily="34" charset="0"/>
                  <a:ea typeface="Amazon Ember" panose="020B0603020204020204" pitchFamily="34" charset="0"/>
                  <a:cs typeface="Amazon Ember" panose="020B0603020204020204" pitchFamily="34" charset="0"/>
                </a:rPr>
                <a:t>.</a:t>
              </a:r>
            </a:p>
          </p:txBody>
        </p:sp>
        <p:grpSp>
          <p:nvGrpSpPr>
            <p:cNvPr id="7" name="Group 16">
              <a:extLst>
                <a:ext uri="{FF2B5EF4-FFF2-40B4-BE49-F238E27FC236}">
                  <a16:creationId xmlns:a16="http://schemas.microsoft.com/office/drawing/2014/main" id="{5FD21060-77D6-85B7-40E9-3ABC9CA32365}"/>
                </a:ext>
              </a:extLst>
            </p:cNvPr>
            <p:cNvGrpSpPr/>
            <p:nvPr/>
          </p:nvGrpSpPr>
          <p:grpSpPr>
            <a:xfrm>
              <a:off x="3830841" y="2533334"/>
              <a:ext cx="1864613" cy="2676356"/>
              <a:chOff x="4005835" y="2533334"/>
              <a:chExt cx="1864613" cy="2676356"/>
            </a:xfrm>
          </p:grpSpPr>
          <p:sp>
            <p:nvSpPr>
              <p:cNvPr id="36" name="TextBox 5">
                <a:extLst>
                  <a:ext uri="{FF2B5EF4-FFF2-40B4-BE49-F238E27FC236}">
                    <a16:creationId xmlns:a16="http://schemas.microsoft.com/office/drawing/2014/main" id="{B66670E3-808A-C4FE-235B-1FD874DCEB47}"/>
                  </a:ext>
                </a:extLst>
              </p:cNvPr>
              <p:cNvSpPr txBox="1"/>
              <p:nvPr/>
            </p:nvSpPr>
            <p:spPr>
              <a:xfrm>
                <a:off x="4740811" y="2533334"/>
                <a:ext cx="394660" cy="523220"/>
              </a:xfrm>
              <a:prstGeom prst="rect">
                <a:avLst/>
              </a:prstGeom>
              <a:noFill/>
            </p:spPr>
            <p:txBody>
              <a:bodyPr wrap="none" rtlCol="0">
                <a:spAutoFit/>
              </a:bodyPr>
              <a:lstStyle/>
              <a:p>
                <a:pPr rtl="0"/>
                <a:r>
                  <a:rPr lang="pt-BR" sz="2800" dirty="0">
                    <a:latin typeface="Amazon Ember" panose="020B0603020204020204" pitchFamily="34" charset="0"/>
                    <a:ea typeface="Amazon Ember" panose="020B0603020204020204" pitchFamily="34" charset="0"/>
                    <a:cs typeface="Amazon Ember" panose="020B0603020204020204" pitchFamily="34" charset="0"/>
                  </a:rPr>
                  <a:t>0</a:t>
                </a:r>
              </a:p>
            </p:txBody>
          </p:sp>
          <p:sp>
            <p:nvSpPr>
              <p:cNvPr id="37" name="Arrow: Down 18" descr="down arrow">
                <a:extLst>
                  <a:ext uri="{FF2B5EF4-FFF2-40B4-BE49-F238E27FC236}">
                    <a16:creationId xmlns:a16="http://schemas.microsoft.com/office/drawing/2014/main" id="{19A071BC-CBD8-EA9C-15D5-115908A3EE40}"/>
                  </a:ext>
                </a:extLst>
              </p:cNvPr>
              <p:cNvSpPr/>
              <p:nvPr/>
            </p:nvSpPr>
            <p:spPr>
              <a:xfrm>
                <a:off x="4795371" y="3435094"/>
                <a:ext cx="285541" cy="872836"/>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38" name="TextBox 12">
                <a:extLst>
                  <a:ext uri="{FF2B5EF4-FFF2-40B4-BE49-F238E27FC236}">
                    <a16:creationId xmlns:a16="http://schemas.microsoft.com/office/drawing/2014/main" id="{0610BF22-CE9C-5987-7053-3E7588FEF919}"/>
                  </a:ext>
                </a:extLst>
              </p:cNvPr>
              <p:cNvSpPr txBox="1"/>
              <p:nvPr/>
            </p:nvSpPr>
            <p:spPr>
              <a:xfrm>
                <a:off x="4005835" y="4686470"/>
                <a:ext cx="1864613" cy="523220"/>
              </a:xfrm>
              <a:prstGeom prst="rect">
                <a:avLst/>
              </a:prstGeom>
              <a:noFill/>
            </p:spPr>
            <p:txBody>
              <a:bodyPr wrap="none" rtlCol="0">
                <a:spAutoFit/>
              </a:bodyPr>
              <a:lstStyle/>
              <a:p>
                <a:pPr rtl="0"/>
                <a:r>
                  <a:rPr lang="pt-BR" sz="2800" dirty="0">
                    <a:latin typeface="Amazon Ember" panose="020B0603020204020204" pitchFamily="34" charset="0"/>
                    <a:ea typeface="Amazon Ember" panose="020B0603020204020204" pitchFamily="34" charset="0"/>
                    <a:cs typeface="Amazon Ember" panose="020B0603020204020204" pitchFamily="34" charset="0"/>
                  </a:rPr>
                  <a:t>00000000</a:t>
                </a:r>
              </a:p>
            </p:txBody>
          </p:sp>
        </p:grpSp>
        <p:sp>
          <p:nvSpPr>
            <p:cNvPr id="26" name="TextBox 9">
              <a:extLst>
                <a:ext uri="{FF2B5EF4-FFF2-40B4-BE49-F238E27FC236}">
                  <a16:creationId xmlns:a16="http://schemas.microsoft.com/office/drawing/2014/main" id="{22CF194B-3ECE-719A-87C3-1482BB8B9E5A}"/>
                </a:ext>
              </a:extLst>
            </p:cNvPr>
            <p:cNvSpPr txBox="1"/>
            <p:nvPr/>
          </p:nvSpPr>
          <p:spPr>
            <a:xfrm>
              <a:off x="5688677" y="2533334"/>
              <a:ext cx="814647" cy="523220"/>
            </a:xfrm>
            <a:prstGeom prst="rect">
              <a:avLst/>
            </a:prstGeom>
            <a:noFill/>
            <a:ln>
              <a:noFill/>
            </a:ln>
          </p:spPr>
          <p:txBody>
            <a:bodyPr wrap="square" rtlCol="0">
              <a:spAutoFit/>
            </a:bodyPr>
            <a:lstStyle/>
            <a:p>
              <a:pPr algn="ctr" rtl="0"/>
              <a:r>
                <a:rPr lang="pt-BR" sz="2800">
                  <a:latin typeface="Amazon Ember" panose="020B0603020204020204" pitchFamily="34" charset="0"/>
                  <a:ea typeface="Amazon Ember" panose="020B0603020204020204" pitchFamily="34" charset="0"/>
                  <a:cs typeface="Amazon Ember" panose="020B0603020204020204" pitchFamily="34" charset="0"/>
                </a:rPr>
                <a:t>.</a:t>
              </a:r>
            </a:p>
          </p:txBody>
        </p:sp>
        <p:grpSp>
          <p:nvGrpSpPr>
            <p:cNvPr id="27" name="Group 21">
              <a:extLst>
                <a:ext uri="{FF2B5EF4-FFF2-40B4-BE49-F238E27FC236}">
                  <a16:creationId xmlns:a16="http://schemas.microsoft.com/office/drawing/2014/main" id="{ED0768E8-0628-4E4A-BA5B-C6F2E42D7CB7}"/>
                </a:ext>
              </a:extLst>
            </p:cNvPr>
            <p:cNvGrpSpPr/>
            <p:nvPr/>
          </p:nvGrpSpPr>
          <p:grpSpPr>
            <a:xfrm>
              <a:off x="6496547" y="2533334"/>
              <a:ext cx="1864613" cy="2676356"/>
              <a:chOff x="6636542" y="2533334"/>
              <a:chExt cx="1864613" cy="2676356"/>
            </a:xfrm>
          </p:grpSpPr>
          <p:sp>
            <p:nvSpPr>
              <p:cNvPr id="33" name="TextBox 6">
                <a:extLst>
                  <a:ext uri="{FF2B5EF4-FFF2-40B4-BE49-F238E27FC236}">
                    <a16:creationId xmlns:a16="http://schemas.microsoft.com/office/drawing/2014/main" id="{D8CFC4CB-E2D6-CEB7-5E88-0AA35080CA3E}"/>
                  </a:ext>
                </a:extLst>
              </p:cNvPr>
              <p:cNvSpPr txBox="1"/>
              <p:nvPr/>
            </p:nvSpPr>
            <p:spPr>
              <a:xfrm>
                <a:off x="7371518" y="2533334"/>
                <a:ext cx="394660" cy="523220"/>
              </a:xfrm>
              <a:prstGeom prst="rect">
                <a:avLst/>
              </a:prstGeom>
              <a:noFill/>
            </p:spPr>
            <p:txBody>
              <a:bodyPr wrap="none" rtlCol="0">
                <a:spAutoFit/>
              </a:bodyPr>
              <a:lstStyle/>
              <a:p>
                <a:pPr rtl="0"/>
                <a:r>
                  <a:rPr lang="pt-BR" sz="2800" dirty="0">
                    <a:latin typeface="Amazon Ember" panose="020B0603020204020204" pitchFamily="34" charset="0"/>
                    <a:ea typeface="Amazon Ember" panose="020B0603020204020204" pitchFamily="34" charset="0"/>
                    <a:cs typeface="Amazon Ember" panose="020B0603020204020204" pitchFamily="34" charset="0"/>
                  </a:rPr>
                  <a:t>2</a:t>
                </a:r>
              </a:p>
            </p:txBody>
          </p:sp>
          <p:sp>
            <p:nvSpPr>
              <p:cNvPr id="34" name="Arrow: Down 19" descr="down arrow">
                <a:extLst>
                  <a:ext uri="{FF2B5EF4-FFF2-40B4-BE49-F238E27FC236}">
                    <a16:creationId xmlns:a16="http://schemas.microsoft.com/office/drawing/2014/main" id="{8AE540EE-F599-62D9-49C1-8B328718FA0F}"/>
                  </a:ext>
                </a:extLst>
              </p:cNvPr>
              <p:cNvSpPr/>
              <p:nvPr/>
            </p:nvSpPr>
            <p:spPr>
              <a:xfrm>
                <a:off x="7426078" y="3435094"/>
                <a:ext cx="285541" cy="872836"/>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35" name="TextBox 13">
                <a:extLst>
                  <a:ext uri="{FF2B5EF4-FFF2-40B4-BE49-F238E27FC236}">
                    <a16:creationId xmlns:a16="http://schemas.microsoft.com/office/drawing/2014/main" id="{2DF0890D-5A0B-C8A0-6FAE-DFDBD98DCEDA}"/>
                  </a:ext>
                </a:extLst>
              </p:cNvPr>
              <p:cNvSpPr txBox="1"/>
              <p:nvPr/>
            </p:nvSpPr>
            <p:spPr>
              <a:xfrm>
                <a:off x="6636542" y="4686470"/>
                <a:ext cx="1864613" cy="523220"/>
              </a:xfrm>
              <a:prstGeom prst="rect">
                <a:avLst/>
              </a:prstGeom>
              <a:noFill/>
            </p:spPr>
            <p:txBody>
              <a:bodyPr wrap="none" rtlCol="0">
                <a:spAutoFit/>
              </a:bodyPr>
              <a:lstStyle/>
              <a:p>
                <a:pPr rtl="0"/>
                <a:r>
                  <a:rPr lang="pt-BR" sz="2800" dirty="0">
                    <a:latin typeface="Amazon Ember" panose="020B0603020204020204" pitchFamily="34" charset="0"/>
                    <a:ea typeface="Amazon Ember" panose="020B0603020204020204" pitchFamily="34" charset="0"/>
                    <a:cs typeface="Amazon Ember" panose="020B0603020204020204" pitchFamily="34" charset="0"/>
                  </a:rPr>
                  <a:t>00000010</a:t>
                </a:r>
              </a:p>
            </p:txBody>
          </p:sp>
        </p:grpSp>
        <p:sp>
          <p:nvSpPr>
            <p:cNvPr id="28" name="TextBox 10">
              <a:extLst>
                <a:ext uri="{FF2B5EF4-FFF2-40B4-BE49-F238E27FC236}">
                  <a16:creationId xmlns:a16="http://schemas.microsoft.com/office/drawing/2014/main" id="{B872FBEC-D6E7-51DF-8651-20AC1011F84A}"/>
                </a:ext>
              </a:extLst>
            </p:cNvPr>
            <p:cNvSpPr txBox="1"/>
            <p:nvPr/>
          </p:nvSpPr>
          <p:spPr>
            <a:xfrm>
              <a:off x="8354383" y="2533334"/>
              <a:ext cx="814647" cy="523220"/>
            </a:xfrm>
            <a:prstGeom prst="rect">
              <a:avLst/>
            </a:prstGeom>
            <a:noFill/>
            <a:ln>
              <a:noFill/>
            </a:ln>
          </p:spPr>
          <p:txBody>
            <a:bodyPr wrap="square" rtlCol="0">
              <a:spAutoFit/>
            </a:bodyPr>
            <a:lstStyle/>
            <a:p>
              <a:pPr algn="ctr" rtl="0"/>
              <a:r>
                <a:rPr lang="pt-BR" sz="2800">
                  <a:latin typeface="Amazon Ember" panose="020B0603020204020204" pitchFamily="34" charset="0"/>
                  <a:ea typeface="Amazon Ember" panose="020B0603020204020204" pitchFamily="34" charset="0"/>
                  <a:cs typeface="Amazon Ember" panose="020B0603020204020204" pitchFamily="34" charset="0"/>
                </a:rPr>
                <a:t>.</a:t>
              </a:r>
            </a:p>
          </p:txBody>
        </p:sp>
        <p:grpSp>
          <p:nvGrpSpPr>
            <p:cNvPr id="29" name="Group 22">
              <a:extLst>
                <a:ext uri="{FF2B5EF4-FFF2-40B4-BE49-F238E27FC236}">
                  <a16:creationId xmlns:a16="http://schemas.microsoft.com/office/drawing/2014/main" id="{6B0B1DD6-C501-954E-F1AD-38A77777D35A}"/>
                </a:ext>
              </a:extLst>
            </p:cNvPr>
            <p:cNvGrpSpPr/>
            <p:nvPr/>
          </p:nvGrpSpPr>
          <p:grpSpPr>
            <a:xfrm>
              <a:off x="9162252" y="2533334"/>
              <a:ext cx="1864613" cy="2676356"/>
              <a:chOff x="9162252" y="2533334"/>
              <a:chExt cx="1864613" cy="2676356"/>
            </a:xfrm>
          </p:grpSpPr>
          <p:sp>
            <p:nvSpPr>
              <p:cNvPr id="30" name="TextBox 7">
                <a:extLst>
                  <a:ext uri="{FF2B5EF4-FFF2-40B4-BE49-F238E27FC236}">
                    <a16:creationId xmlns:a16="http://schemas.microsoft.com/office/drawing/2014/main" id="{805EFFDE-CB0F-B62D-0861-DB0FAEF2E15C}"/>
                  </a:ext>
                </a:extLst>
              </p:cNvPr>
              <p:cNvSpPr txBox="1"/>
              <p:nvPr/>
            </p:nvSpPr>
            <p:spPr>
              <a:xfrm>
                <a:off x="9897228" y="2533334"/>
                <a:ext cx="394660" cy="523220"/>
              </a:xfrm>
              <a:prstGeom prst="rect">
                <a:avLst/>
              </a:prstGeom>
              <a:noFill/>
            </p:spPr>
            <p:txBody>
              <a:bodyPr wrap="none" rtlCol="0">
                <a:spAutoFit/>
              </a:bodyPr>
              <a:lstStyle/>
              <a:p>
                <a:pPr rtl="0"/>
                <a:r>
                  <a:rPr lang="pt-BR" sz="2800" dirty="0">
                    <a:latin typeface="Amazon Ember" panose="020B0603020204020204" pitchFamily="34" charset="0"/>
                    <a:ea typeface="Amazon Ember" panose="020B0603020204020204" pitchFamily="34" charset="0"/>
                    <a:cs typeface="Amazon Ember" panose="020B0603020204020204" pitchFamily="34" charset="0"/>
                  </a:rPr>
                  <a:t>0</a:t>
                </a:r>
              </a:p>
            </p:txBody>
          </p:sp>
          <p:sp>
            <p:nvSpPr>
              <p:cNvPr id="31" name="Arrow: Down 20" descr="down arrow">
                <a:extLst>
                  <a:ext uri="{FF2B5EF4-FFF2-40B4-BE49-F238E27FC236}">
                    <a16:creationId xmlns:a16="http://schemas.microsoft.com/office/drawing/2014/main" id="{042A4AD7-AF2E-BFF9-4CBD-B96258AC3EED}"/>
                  </a:ext>
                </a:extLst>
              </p:cNvPr>
              <p:cNvSpPr/>
              <p:nvPr/>
            </p:nvSpPr>
            <p:spPr>
              <a:xfrm>
                <a:off x="9951788" y="3435094"/>
                <a:ext cx="285541" cy="872836"/>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32" name="TextBox 14">
                <a:extLst>
                  <a:ext uri="{FF2B5EF4-FFF2-40B4-BE49-F238E27FC236}">
                    <a16:creationId xmlns:a16="http://schemas.microsoft.com/office/drawing/2014/main" id="{AD0F370A-2300-0AF0-851A-9E5C5F79D705}"/>
                  </a:ext>
                </a:extLst>
              </p:cNvPr>
              <p:cNvSpPr txBox="1"/>
              <p:nvPr/>
            </p:nvSpPr>
            <p:spPr>
              <a:xfrm>
                <a:off x="9162252" y="4686470"/>
                <a:ext cx="1864613" cy="523220"/>
              </a:xfrm>
              <a:prstGeom prst="rect">
                <a:avLst/>
              </a:prstGeom>
              <a:noFill/>
            </p:spPr>
            <p:txBody>
              <a:bodyPr wrap="none" rtlCol="0">
                <a:spAutoFit/>
              </a:bodyPr>
              <a:lstStyle/>
              <a:p>
                <a:pPr rtl="0"/>
                <a:r>
                  <a:rPr lang="pt-BR" sz="2800" dirty="0">
                    <a:latin typeface="Amazon Ember" panose="020B0603020204020204" pitchFamily="34" charset="0"/>
                    <a:ea typeface="Amazon Ember" panose="020B0603020204020204" pitchFamily="34" charset="0"/>
                    <a:cs typeface="Amazon Ember" panose="020B0603020204020204" pitchFamily="34" charset="0"/>
                  </a:rPr>
                  <a:t>00000000</a:t>
                </a:r>
              </a:p>
            </p:txBody>
          </p:sp>
        </p:grpSp>
      </p:grpSp>
    </p:spTree>
    <p:custDataLst>
      <p:tags r:id="rId1"/>
    </p:custDataLst>
    <p:extLst>
      <p:ext uri="{BB962C8B-B14F-4D97-AF65-F5344CB8AC3E}">
        <p14:creationId xmlns:p14="http://schemas.microsoft.com/office/powerpoint/2010/main" val="3071287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rtlCol="0"/>
          <a:lstStyle/>
          <a:p>
            <a:pPr rtl="0"/>
            <a:r>
              <a:rPr lang="pt-BR" dirty="0"/>
              <a:t>Endereços IPv4 e IPv6</a:t>
            </a:r>
          </a:p>
        </p:txBody>
      </p:sp>
      <p:sp>
        <p:nvSpPr>
          <p:cNvPr id="5" name="Slide Number Placeholder 4">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6</a:t>
            </a:fld>
            <a:endParaRPr lang="en-US" dirty="0"/>
          </a:p>
        </p:txBody>
      </p:sp>
      <p:sp>
        <p:nvSpPr>
          <p:cNvPr id="8" name="TextBox 22">
            <a:extLst>
              <a:ext uri="{FF2B5EF4-FFF2-40B4-BE49-F238E27FC236}">
                <a16:creationId xmlns:a16="http://schemas.microsoft.com/office/drawing/2014/main" id="{06A5A4E8-F0A6-C6CA-56E3-6020760C0687}"/>
              </a:ext>
            </a:extLst>
          </p:cNvPr>
          <p:cNvSpPr txBox="1"/>
          <p:nvPr/>
        </p:nvSpPr>
        <p:spPr>
          <a:xfrm>
            <a:off x="746759" y="2694711"/>
            <a:ext cx="5538537" cy="523220"/>
          </a:xfrm>
          <a:prstGeom prst="rect">
            <a:avLst/>
          </a:prstGeom>
          <a:noFill/>
        </p:spPr>
        <p:txBody>
          <a:bodyPr wrap="square" rtlCol="0">
            <a:spAutoFit/>
          </a:bodyPr>
          <a:lstStyle/>
          <a:p>
            <a:pPr rtl="0"/>
            <a:r>
              <a:rPr lang="pt-BR" sz="28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Endereço IPv4 (32 bits)</a:t>
            </a:r>
            <a:r>
              <a:rPr lang="pt-BR" sz="2800" dirty="0">
                <a:latin typeface="Amazon Ember Light" panose="020B0403020204020204" pitchFamily="34" charset="0"/>
                <a:ea typeface="Amazon Ember Light" panose="020B0403020204020204" pitchFamily="34" charset="0"/>
                <a:cs typeface="Amazon Ember Light" panose="020B0403020204020204" pitchFamily="34" charset="0"/>
              </a:rPr>
              <a:t>: 192.0.2.0</a:t>
            </a:r>
          </a:p>
        </p:txBody>
      </p:sp>
      <p:sp>
        <p:nvSpPr>
          <p:cNvPr id="9" name="TextBox 23">
            <a:extLst>
              <a:ext uri="{FF2B5EF4-FFF2-40B4-BE49-F238E27FC236}">
                <a16:creationId xmlns:a16="http://schemas.microsoft.com/office/drawing/2014/main" id="{99A852A0-452D-C50D-49C0-3A795A743880}"/>
              </a:ext>
            </a:extLst>
          </p:cNvPr>
          <p:cNvSpPr txBox="1"/>
          <p:nvPr/>
        </p:nvSpPr>
        <p:spPr>
          <a:xfrm>
            <a:off x="746759" y="3977663"/>
            <a:ext cx="11573577" cy="523220"/>
          </a:xfrm>
          <a:prstGeom prst="rect">
            <a:avLst/>
          </a:prstGeom>
          <a:noFill/>
        </p:spPr>
        <p:txBody>
          <a:bodyPr wrap="square" rtlCol="0">
            <a:spAutoFit/>
          </a:bodyPr>
          <a:lstStyle/>
          <a:p>
            <a:pPr rtl="0"/>
            <a:r>
              <a:rPr lang="pt-BR" sz="2800" b="1" spc="-20"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Endereço IPv6 (128 bits)</a:t>
            </a:r>
            <a:r>
              <a:rPr lang="pt-BR" sz="2800" spc="-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2800" spc="-20" dirty="0">
                <a:latin typeface="+mj-lt"/>
                <a:ea typeface="Amazon Ember" panose="020B0603020204020204" pitchFamily="34" charset="0"/>
                <a:cs typeface="Amazon Ember" panose="020B0603020204020204" pitchFamily="34" charset="0"/>
              </a:rPr>
              <a:t>2600:1f18:22ba:8c00:ba86:a05e:a5ba:00FF</a:t>
            </a:r>
          </a:p>
        </p:txBody>
      </p:sp>
    </p:spTree>
    <p:custDataLst>
      <p:tags r:id="rId1"/>
    </p:custDataLst>
    <p:extLst>
      <p:ext uri="{BB962C8B-B14F-4D97-AF65-F5344CB8AC3E}">
        <p14:creationId xmlns:p14="http://schemas.microsoft.com/office/powerpoint/2010/main" val="4020415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rtlCol="0"/>
          <a:lstStyle/>
          <a:p>
            <a:pPr rtl="0"/>
            <a:r>
              <a:rPr lang="pt-BR" dirty="0"/>
              <a:t>Roteamento sem classe entre </a:t>
            </a:r>
            <a:br>
              <a:rPr lang="pt-BR" dirty="0"/>
            </a:br>
            <a:r>
              <a:rPr lang="pt-BR" dirty="0"/>
              <a:t>domínios (CIDR)</a:t>
            </a:r>
          </a:p>
        </p:txBody>
      </p:sp>
      <p:sp>
        <p:nvSpPr>
          <p:cNvPr id="5" name="Slide Number Placeholder 4">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7</a:t>
            </a:fld>
            <a:endParaRPr lang="en-US" dirty="0"/>
          </a:p>
        </p:txBody>
      </p:sp>
      <p:grpSp>
        <p:nvGrpSpPr>
          <p:cNvPr id="2" name="Group 18" descr="binary conversion for IPv4 CIDR of 192.0.2.0/24.">
            <a:extLst>
              <a:ext uri="{FF2B5EF4-FFF2-40B4-BE49-F238E27FC236}">
                <a16:creationId xmlns:a16="http://schemas.microsoft.com/office/drawing/2014/main" id="{1762105F-51FE-ACAE-BC6D-DA13FB0EF91B}"/>
              </a:ext>
            </a:extLst>
          </p:cNvPr>
          <p:cNvGrpSpPr/>
          <p:nvPr/>
        </p:nvGrpSpPr>
        <p:grpSpPr>
          <a:xfrm>
            <a:off x="0" y="1467408"/>
            <a:ext cx="12105238" cy="4174987"/>
            <a:chOff x="-44928" y="1467408"/>
            <a:chExt cx="12105238" cy="4174987"/>
          </a:xfrm>
        </p:grpSpPr>
        <p:sp>
          <p:nvSpPr>
            <p:cNvPr id="3" name="TextBox 31">
              <a:extLst>
                <a:ext uri="{FF2B5EF4-FFF2-40B4-BE49-F238E27FC236}">
                  <a16:creationId xmlns:a16="http://schemas.microsoft.com/office/drawing/2014/main" id="{9466A5E2-D518-99D5-2CA1-13F70E27D06C}"/>
                </a:ext>
              </a:extLst>
            </p:cNvPr>
            <p:cNvSpPr txBox="1"/>
            <p:nvPr/>
          </p:nvSpPr>
          <p:spPr>
            <a:xfrm>
              <a:off x="-44928" y="1467408"/>
              <a:ext cx="7151317" cy="523220"/>
            </a:xfrm>
            <a:prstGeom prst="rect">
              <a:avLst/>
            </a:prstGeom>
            <a:noFill/>
          </p:spPr>
          <p:txBody>
            <a:bodyPr wrap="none" rtlCol="0">
              <a:spAutoFit/>
            </a:bodyPr>
            <a:lstStyle/>
            <a:p>
              <a:pPr algn="ctr" rtl="0"/>
              <a:r>
                <a:rPr lang="pt-BR" sz="2800" spc="-20" dirty="0">
                  <a:latin typeface="Amazon Ember Light" panose="020B0403020204020204" pitchFamily="34" charset="0"/>
                  <a:ea typeface="Amazon Ember Light" panose="020B0403020204020204" pitchFamily="34" charset="0"/>
                  <a:cs typeface="Amazon Ember Light" panose="020B0403020204020204" pitchFamily="34" charset="0"/>
                </a:rPr>
                <a:t>Identificador de rede (prefixo de roteamento)</a:t>
              </a:r>
            </a:p>
          </p:txBody>
        </p:sp>
        <p:sp>
          <p:nvSpPr>
            <p:cNvPr id="6" name="Rectangle 29">
              <a:extLst>
                <a:ext uri="{FF2B5EF4-FFF2-40B4-BE49-F238E27FC236}">
                  <a16:creationId xmlns:a16="http://schemas.microsoft.com/office/drawing/2014/main" id="{7D772300-86E4-A2B8-2B50-C1C8EE84DA39}"/>
                </a:ext>
                <a:ext uri="{C183D7F6-B498-43B3-948B-1728B52AA6E4}">
                  <adec:decorative xmlns:adec="http://schemas.microsoft.com/office/drawing/2017/decorative" val="1"/>
                </a:ext>
              </a:extLst>
            </p:cNvPr>
            <p:cNvSpPr/>
            <p:nvPr/>
          </p:nvSpPr>
          <p:spPr>
            <a:xfrm>
              <a:off x="289437" y="2229616"/>
              <a:ext cx="6475208" cy="1071247"/>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7" name="TextBox 4">
              <a:extLst>
                <a:ext uri="{FF2B5EF4-FFF2-40B4-BE49-F238E27FC236}">
                  <a16:creationId xmlns:a16="http://schemas.microsoft.com/office/drawing/2014/main" id="{94F59143-7CD5-FCA1-A267-1DCA33FEA6C3}"/>
                </a:ext>
              </a:extLst>
            </p:cNvPr>
            <p:cNvSpPr txBox="1"/>
            <p:nvPr/>
          </p:nvSpPr>
          <p:spPr>
            <a:xfrm>
              <a:off x="543579" y="2503629"/>
              <a:ext cx="814647" cy="523220"/>
            </a:xfrm>
            <a:prstGeom prst="rect">
              <a:avLst/>
            </a:prstGeom>
            <a:noFill/>
          </p:spPr>
          <p:txBody>
            <a:bodyPr wrap="none" rtlCol="0">
              <a:spAutoFit/>
            </a:bodyPr>
            <a:lstStyle/>
            <a:p>
              <a:pPr rtl="0"/>
              <a:r>
                <a:rPr lang="pt-BR" sz="2800" dirty="0">
                  <a:latin typeface="Amazon Ember" panose="020B0603020204020204" pitchFamily="34" charset="0"/>
                  <a:ea typeface="Amazon Ember" panose="020B0603020204020204" pitchFamily="34" charset="0"/>
                  <a:cs typeface="Amazon Ember" panose="020B0603020204020204" pitchFamily="34" charset="0"/>
                </a:rPr>
                <a:t>192</a:t>
              </a:r>
            </a:p>
          </p:txBody>
        </p:sp>
        <p:sp>
          <p:nvSpPr>
            <p:cNvPr id="10" name="Arrow: Down 33" descr="down arrow">
              <a:extLst>
                <a:ext uri="{FF2B5EF4-FFF2-40B4-BE49-F238E27FC236}">
                  <a16:creationId xmlns:a16="http://schemas.microsoft.com/office/drawing/2014/main" id="{7A532F3A-9581-A309-88AF-70C091A9DF1E}"/>
                </a:ext>
              </a:extLst>
            </p:cNvPr>
            <p:cNvSpPr/>
            <p:nvPr/>
          </p:nvSpPr>
          <p:spPr>
            <a:xfrm>
              <a:off x="813742" y="3530481"/>
              <a:ext cx="274320" cy="457200"/>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1" name="TextBox 24">
              <a:extLst>
                <a:ext uri="{FF2B5EF4-FFF2-40B4-BE49-F238E27FC236}">
                  <a16:creationId xmlns:a16="http://schemas.microsoft.com/office/drawing/2014/main" id="{5B38EFCD-B581-3437-3AC6-B38F7452E338}"/>
                </a:ext>
              </a:extLst>
            </p:cNvPr>
            <p:cNvSpPr txBox="1"/>
            <p:nvPr/>
          </p:nvSpPr>
          <p:spPr>
            <a:xfrm>
              <a:off x="18595" y="4104142"/>
              <a:ext cx="1864613" cy="523220"/>
            </a:xfrm>
            <a:prstGeom prst="rect">
              <a:avLst/>
            </a:prstGeom>
            <a:noFill/>
          </p:spPr>
          <p:txBody>
            <a:bodyPr wrap="none" rtlCol="0">
              <a:spAutoFit/>
            </a:bodyPr>
            <a:lstStyle/>
            <a:p>
              <a:pPr algn="ctr" rtl="0"/>
              <a:r>
                <a:rPr lang="pt-BR" sz="2800" dirty="0">
                  <a:latin typeface="Amazon Ember" panose="020B0603020204020204" pitchFamily="34" charset="0"/>
                  <a:ea typeface="Amazon Ember" panose="020B0603020204020204" pitchFamily="34" charset="0"/>
                  <a:cs typeface="Amazon Ember" panose="020B0603020204020204" pitchFamily="34" charset="0"/>
                </a:rPr>
                <a:t>11000000</a:t>
              </a:r>
            </a:p>
          </p:txBody>
        </p:sp>
        <p:sp>
          <p:nvSpPr>
            <p:cNvPr id="12" name="TextBox 13">
              <a:extLst>
                <a:ext uri="{FF2B5EF4-FFF2-40B4-BE49-F238E27FC236}">
                  <a16:creationId xmlns:a16="http://schemas.microsoft.com/office/drawing/2014/main" id="{E3F8D734-CF92-ECAA-77BC-DC455A983ED3}"/>
                </a:ext>
              </a:extLst>
            </p:cNvPr>
            <p:cNvSpPr txBox="1"/>
            <p:nvPr/>
          </p:nvSpPr>
          <p:spPr>
            <a:xfrm>
              <a:off x="449000" y="5119175"/>
              <a:ext cx="1003801" cy="523220"/>
            </a:xfrm>
            <a:prstGeom prst="rect">
              <a:avLst/>
            </a:prstGeom>
            <a:noFill/>
          </p:spPr>
          <p:txBody>
            <a:bodyPr wrap="none" rtlCol="0">
              <a:spAutoFit/>
            </a:bodyPr>
            <a:lstStyle/>
            <a:p>
              <a:pPr rtl="0"/>
              <a:r>
                <a:rPr lang="pt-BR" sz="2800" dirty="0">
                  <a:latin typeface="Amazon Ember Light" panose="020B0403020204020204" pitchFamily="34" charset="0"/>
                  <a:ea typeface="Amazon Ember Light" panose="020B0403020204020204" pitchFamily="34" charset="0"/>
                  <a:cs typeface="Amazon Ember Light" panose="020B0403020204020204" pitchFamily="34" charset="0"/>
                </a:rPr>
                <a:t>Fixo</a:t>
              </a:r>
            </a:p>
          </p:txBody>
        </p:sp>
        <p:sp>
          <p:nvSpPr>
            <p:cNvPr id="13" name="TextBox 8">
              <a:extLst>
                <a:ext uri="{FF2B5EF4-FFF2-40B4-BE49-F238E27FC236}">
                  <a16:creationId xmlns:a16="http://schemas.microsoft.com/office/drawing/2014/main" id="{FBB5F6D9-5ECF-5C49-6DA7-E8CD86F25F39}"/>
                </a:ext>
              </a:extLst>
            </p:cNvPr>
            <p:cNvSpPr txBox="1"/>
            <p:nvPr/>
          </p:nvSpPr>
          <p:spPr>
            <a:xfrm>
              <a:off x="1936645" y="2485700"/>
              <a:ext cx="814647" cy="523220"/>
            </a:xfrm>
            <a:prstGeom prst="rect">
              <a:avLst/>
            </a:prstGeom>
            <a:noFill/>
          </p:spPr>
          <p:txBody>
            <a:bodyPr wrap="square" rtlCol="0">
              <a:spAutoFit/>
            </a:bodyPr>
            <a:lstStyle/>
            <a:p>
              <a:pPr algn="ctr" rtl="0"/>
              <a:r>
                <a:rPr lang="pt-BR" sz="2800">
                  <a:latin typeface="Amazon Ember" panose="020B0603020204020204" pitchFamily="34" charset="0"/>
                  <a:ea typeface="Amazon Ember" panose="020B0603020204020204" pitchFamily="34" charset="0"/>
                  <a:cs typeface="Amazon Ember" panose="020B0603020204020204" pitchFamily="34" charset="0"/>
                </a:rPr>
                <a:t>.</a:t>
              </a:r>
            </a:p>
          </p:txBody>
        </p:sp>
        <p:sp>
          <p:nvSpPr>
            <p:cNvPr id="14" name="TextBox 5">
              <a:extLst>
                <a:ext uri="{FF2B5EF4-FFF2-40B4-BE49-F238E27FC236}">
                  <a16:creationId xmlns:a16="http://schemas.microsoft.com/office/drawing/2014/main" id="{C8D1055F-65E2-907C-2B54-E9F19C4E2050}"/>
                </a:ext>
              </a:extLst>
            </p:cNvPr>
            <p:cNvSpPr txBox="1"/>
            <p:nvPr/>
          </p:nvSpPr>
          <p:spPr>
            <a:xfrm>
              <a:off x="3543717" y="2503629"/>
              <a:ext cx="394660" cy="523220"/>
            </a:xfrm>
            <a:prstGeom prst="rect">
              <a:avLst/>
            </a:prstGeom>
            <a:noFill/>
          </p:spPr>
          <p:txBody>
            <a:bodyPr wrap="none" rtlCol="0">
              <a:spAutoFit/>
            </a:bodyPr>
            <a:lstStyle/>
            <a:p>
              <a:pPr rtl="0"/>
              <a:r>
                <a:rPr lang="pt-BR" sz="2800">
                  <a:latin typeface="Amazon Ember" panose="020B0603020204020204" pitchFamily="34" charset="0"/>
                  <a:ea typeface="Amazon Ember" panose="020B0603020204020204" pitchFamily="34" charset="0"/>
                  <a:cs typeface="Amazon Ember" panose="020B0603020204020204" pitchFamily="34" charset="0"/>
                </a:rPr>
                <a:t>0</a:t>
              </a:r>
            </a:p>
          </p:txBody>
        </p:sp>
        <p:sp>
          <p:nvSpPr>
            <p:cNvPr id="15" name="Arrow: Down 34">
              <a:extLst>
                <a:ext uri="{FF2B5EF4-FFF2-40B4-BE49-F238E27FC236}">
                  <a16:creationId xmlns:a16="http://schemas.microsoft.com/office/drawing/2014/main" id="{26641D3C-8F5D-CFFC-C4C3-A08A5403EB7D}"/>
                </a:ext>
                <a:ext uri="{C183D7F6-B498-43B3-948B-1728B52AA6E4}">
                  <adec:decorative xmlns:adec="http://schemas.microsoft.com/office/drawing/2017/decorative" val="1"/>
                </a:ext>
              </a:extLst>
            </p:cNvPr>
            <p:cNvSpPr/>
            <p:nvPr/>
          </p:nvSpPr>
          <p:spPr>
            <a:xfrm>
              <a:off x="3610351" y="3530481"/>
              <a:ext cx="274320" cy="457200"/>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6" name="TextBox 25">
              <a:extLst>
                <a:ext uri="{FF2B5EF4-FFF2-40B4-BE49-F238E27FC236}">
                  <a16:creationId xmlns:a16="http://schemas.microsoft.com/office/drawing/2014/main" id="{3CDBA07F-7694-F2DF-A6E1-49334B3DA017}"/>
                </a:ext>
              </a:extLst>
            </p:cNvPr>
            <p:cNvSpPr txBox="1"/>
            <p:nvPr/>
          </p:nvSpPr>
          <p:spPr>
            <a:xfrm>
              <a:off x="2821876" y="4104142"/>
              <a:ext cx="1864613" cy="523220"/>
            </a:xfrm>
            <a:prstGeom prst="rect">
              <a:avLst/>
            </a:prstGeom>
            <a:noFill/>
          </p:spPr>
          <p:txBody>
            <a:bodyPr wrap="none" rtlCol="0">
              <a:spAutoFit/>
            </a:bodyPr>
            <a:lstStyle/>
            <a:p>
              <a:pPr algn="ctr" rtl="0"/>
              <a:r>
                <a:rPr lang="pt-BR" sz="2800" dirty="0">
                  <a:latin typeface="Amazon Ember" panose="020B0603020204020204" pitchFamily="34" charset="0"/>
                  <a:ea typeface="Amazon Ember" panose="020B0603020204020204" pitchFamily="34" charset="0"/>
                  <a:cs typeface="Amazon Ember" panose="020B0603020204020204" pitchFamily="34" charset="0"/>
                </a:rPr>
                <a:t>00000000</a:t>
              </a:r>
            </a:p>
          </p:txBody>
        </p:sp>
        <p:sp>
          <p:nvSpPr>
            <p:cNvPr id="17" name="TextBox 14">
              <a:extLst>
                <a:ext uri="{FF2B5EF4-FFF2-40B4-BE49-F238E27FC236}">
                  <a16:creationId xmlns:a16="http://schemas.microsoft.com/office/drawing/2014/main" id="{0A80E980-4F10-1BF5-9487-8D0D448EEDF1}"/>
                </a:ext>
              </a:extLst>
            </p:cNvPr>
            <p:cNvSpPr txBox="1"/>
            <p:nvPr/>
          </p:nvSpPr>
          <p:spPr>
            <a:xfrm>
              <a:off x="3234323" y="5119175"/>
              <a:ext cx="1003801" cy="523220"/>
            </a:xfrm>
            <a:prstGeom prst="rect">
              <a:avLst/>
            </a:prstGeom>
            <a:noFill/>
          </p:spPr>
          <p:txBody>
            <a:bodyPr wrap="none" rtlCol="0">
              <a:spAutoFit/>
            </a:bodyPr>
            <a:lstStyle/>
            <a:p>
              <a:pPr rtl="0"/>
              <a:r>
                <a:rPr lang="pt-BR" sz="2800">
                  <a:latin typeface="Amazon Ember Light" panose="020B0403020204020204" pitchFamily="34" charset="0"/>
                  <a:ea typeface="Amazon Ember Light" panose="020B0403020204020204" pitchFamily="34" charset="0"/>
                  <a:cs typeface="Amazon Ember Light" panose="020B0403020204020204" pitchFamily="34" charset="0"/>
                </a:rPr>
                <a:t>Fixo</a:t>
              </a:r>
            </a:p>
          </p:txBody>
        </p:sp>
        <p:sp>
          <p:nvSpPr>
            <p:cNvPr id="18" name="TextBox 9">
              <a:extLst>
                <a:ext uri="{FF2B5EF4-FFF2-40B4-BE49-F238E27FC236}">
                  <a16:creationId xmlns:a16="http://schemas.microsoft.com/office/drawing/2014/main" id="{1B6E11FD-5D1D-ECC7-B160-B450088B3AB9}"/>
                </a:ext>
              </a:extLst>
            </p:cNvPr>
            <p:cNvSpPr txBox="1"/>
            <p:nvPr/>
          </p:nvSpPr>
          <p:spPr>
            <a:xfrm>
              <a:off x="4722777" y="2503629"/>
              <a:ext cx="814647" cy="523220"/>
            </a:xfrm>
            <a:prstGeom prst="rect">
              <a:avLst/>
            </a:prstGeom>
            <a:noFill/>
          </p:spPr>
          <p:txBody>
            <a:bodyPr wrap="square" rtlCol="0">
              <a:spAutoFit/>
            </a:bodyPr>
            <a:lstStyle/>
            <a:p>
              <a:pPr algn="ctr" rtl="0"/>
              <a:r>
                <a:rPr lang="pt-BR" sz="2800">
                  <a:latin typeface="Amazon Ember" panose="020B0603020204020204" pitchFamily="34" charset="0"/>
                  <a:ea typeface="Amazon Ember" panose="020B0603020204020204" pitchFamily="34" charset="0"/>
                  <a:cs typeface="Amazon Ember" panose="020B0603020204020204" pitchFamily="34" charset="0"/>
                </a:rPr>
                <a:t>.</a:t>
              </a:r>
            </a:p>
          </p:txBody>
        </p:sp>
        <p:sp>
          <p:nvSpPr>
            <p:cNvPr id="19" name="TextBox 6">
              <a:extLst>
                <a:ext uri="{FF2B5EF4-FFF2-40B4-BE49-F238E27FC236}">
                  <a16:creationId xmlns:a16="http://schemas.microsoft.com/office/drawing/2014/main" id="{1538331A-AA14-0047-B6AD-81288E1D1E95}"/>
                </a:ext>
              </a:extLst>
            </p:cNvPr>
            <p:cNvSpPr txBox="1"/>
            <p:nvPr/>
          </p:nvSpPr>
          <p:spPr>
            <a:xfrm>
              <a:off x="6115843" y="2503629"/>
              <a:ext cx="394660" cy="523220"/>
            </a:xfrm>
            <a:prstGeom prst="rect">
              <a:avLst/>
            </a:prstGeom>
            <a:noFill/>
          </p:spPr>
          <p:txBody>
            <a:bodyPr wrap="none" rtlCol="0">
              <a:spAutoFit/>
            </a:bodyPr>
            <a:lstStyle/>
            <a:p>
              <a:pPr rtl="0"/>
              <a:r>
                <a:rPr lang="pt-BR" sz="2800">
                  <a:latin typeface="Amazon Ember" panose="020B0603020204020204" pitchFamily="34" charset="0"/>
                  <a:ea typeface="Amazon Ember" panose="020B0603020204020204" pitchFamily="34" charset="0"/>
                  <a:cs typeface="Amazon Ember" panose="020B0603020204020204" pitchFamily="34" charset="0"/>
                </a:rPr>
                <a:t>2</a:t>
              </a:r>
            </a:p>
          </p:txBody>
        </p:sp>
        <p:sp>
          <p:nvSpPr>
            <p:cNvPr id="20" name="Arrow: Down 35" descr="down arrow">
              <a:extLst>
                <a:ext uri="{FF2B5EF4-FFF2-40B4-BE49-F238E27FC236}">
                  <a16:creationId xmlns:a16="http://schemas.microsoft.com/office/drawing/2014/main" id="{704FD77D-1C1F-F8ED-43C5-C9943E257584}"/>
                </a:ext>
              </a:extLst>
            </p:cNvPr>
            <p:cNvSpPr/>
            <p:nvPr/>
          </p:nvSpPr>
          <p:spPr>
            <a:xfrm>
              <a:off x="6176013" y="3530481"/>
              <a:ext cx="274320" cy="457200"/>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1" name="TextBox 26">
              <a:extLst>
                <a:ext uri="{FF2B5EF4-FFF2-40B4-BE49-F238E27FC236}">
                  <a16:creationId xmlns:a16="http://schemas.microsoft.com/office/drawing/2014/main" id="{E305B0EF-80DB-5D66-07C4-0B674AEFFB29}"/>
                </a:ext>
              </a:extLst>
            </p:cNvPr>
            <p:cNvSpPr txBox="1"/>
            <p:nvPr/>
          </p:nvSpPr>
          <p:spPr>
            <a:xfrm>
              <a:off x="5382968" y="4104142"/>
              <a:ext cx="1864613" cy="523220"/>
            </a:xfrm>
            <a:prstGeom prst="rect">
              <a:avLst/>
            </a:prstGeom>
            <a:noFill/>
          </p:spPr>
          <p:txBody>
            <a:bodyPr wrap="none" rtlCol="0">
              <a:spAutoFit/>
            </a:bodyPr>
            <a:lstStyle/>
            <a:p>
              <a:pPr algn="ctr" rtl="0"/>
              <a:r>
                <a:rPr lang="pt-BR" sz="2800">
                  <a:latin typeface="Amazon Ember" panose="020B0603020204020204" pitchFamily="34" charset="0"/>
                  <a:ea typeface="Amazon Ember" panose="020B0603020204020204" pitchFamily="34" charset="0"/>
                  <a:cs typeface="Amazon Ember" panose="020B0603020204020204" pitchFamily="34" charset="0"/>
                </a:rPr>
                <a:t>00000010</a:t>
              </a:r>
            </a:p>
          </p:txBody>
        </p:sp>
        <p:sp>
          <p:nvSpPr>
            <p:cNvPr id="22" name="TextBox 15">
              <a:extLst>
                <a:ext uri="{FF2B5EF4-FFF2-40B4-BE49-F238E27FC236}">
                  <a16:creationId xmlns:a16="http://schemas.microsoft.com/office/drawing/2014/main" id="{BEEA621B-41DB-9597-8810-0611A19F291A}"/>
                </a:ext>
              </a:extLst>
            </p:cNvPr>
            <p:cNvSpPr txBox="1"/>
            <p:nvPr/>
          </p:nvSpPr>
          <p:spPr>
            <a:xfrm>
              <a:off x="5806525" y="5119175"/>
              <a:ext cx="1003801" cy="523220"/>
            </a:xfrm>
            <a:prstGeom prst="rect">
              <a:avLst/>
            </a:prstGeom>
            <a:noFill/>
          </p:spPr>
          <p:txBody>
            <a:bodyPr wrap="none" rtlCol="0">
              <a:spAutoFit/>
            </a:bodyPr>
            <a:lstStyle/>
            <a:p>
              <a:pPr rtl="0"/>
              <a:r>
                <a:rPr lang="pt-BR" sz="2800" dirty="0">
                  <a:latin typeface="Amazon Ember Light" panose="020B0403020204020204" pitchFamily="34" charset="0"/>
                  <a:ea typeface="Amazon Ember Light" panose="020B0403020204020204" pitchFamily="34" charset="0"/>
                  <a:cs typeface="Amazon Ember Light" panose="020B0403020204020204" pitchFamily="34" charset="0"/>
                </a:rPr>
                <a:t>Fixo</a:t>
              </a:r>
            </a:p>
          </p:txBody>
        </p:sp>
        <p:sp>
          <p:nvSpPr>
            <p:cNvPr id="23" name="TextBox 10">
              <a:extLst>
                <a:ext uri="{FF2B5EF4-FFF2-40B4-BE49-F238E27FC236}">
                  <a16:creationId xmlns:a16="http://schemas.microsoft.com/office/drawing/2014/main" id="{0F4BC814-810B-9A3C-2C07-84850072FE96}"/>
                </a:ext>
              </a:extLst>
            </p:cNvPr>
            <p:cNvSpPr txBox="1"/>
            <p:nvPr/>
          </p:nvSpPr>
          <p:spPr>
            <a:xfrm>
              <a:off x="7196375" y="2503629"/>
              <a:ext cx="814647" cy="523220"/>
            </a:xfrm>
            <a:prstGeom prst="rect">
              <a:avLst/>
            </a:prstGeom>
            <a:noFill/>
          </p:spPr>
          <p:txBody>
            <a:bodyPr wrap="square" rtlCol="0">
              <a:spAutoFit/>
            </a:bodyPr>
            <a:lstStyle/>
            <a:p>
              <a:pPr algn="ctr" rtl="0"/>
              <a:r>
                <a:rPr lang="pt-BR" sz="2800">
                  <a:latin typeface="Amazon Ember" panose="020B0603020204020204" pitchFamily="34" charset="0"/>
                  <a:ea typeface="Amazon Ember" panose="020B0603020204020204" pitchFamily="34" charset="0"/>
                  <a:cs typeface="Amazon Ember" panose="020B0603020204020204" pitchFamily="34" charset="0"/>
                </a:rPr>
                <a:t>.</a:t>
              </a:r>
            </a:p>
          </p:txBody>
        </p:sp>
        <p:sp>
          <p:nvSpPr>
            <p:cNvPr id="24" name="TextBox 32">
              <a:extLst>
                <a:ext uri="{FF2B5EF4-FFF2-40B4-BE49-F238E27FC236}">
                  <a16:creationId xmlns:a16="http://schemas.microsoft.com/office/drawing/2014/main" id="{3648A2DB-8A2B-F9A9-79D0-D1865EBBF924}"/>
                </a:ext>
              </a:extLst>
            </p:cNvPr>
            <p:cNvSpPr txBox="1"/>
            <p:nvPr/>
          </p:nvSpPr>
          <p:spPr>
            <a:xfrm>
              <a:off x="7091115" y="1467408"/>
              <a:ext cx="3391313" cy="523220"/>
            </a:xfrm>
            <a:prstGeom prst="rect">
              <a:avLst/>
            </a:prstGeom>
            <a:noFill/>
          </p:spPr>
          <p:txBody>
            <a:bodyPr wrap="none" rtlCol="0">
              <a:spAutoFit/>
            </a:bodyPr>
            <a:lstStyle/>
            <a:p>
              <a:pPr algn="ctr" rtl="0"/>
              <a:r>
                <a:rPr lang="pt-BR" sz="2800" spc="-20" dirty="0">
                  <a:latin typeface="Amazon Ember Light" panose="020B0403020204020204" pitchFamily="34" charset="0"/>
                  <a:ea typeface="Amazon Ember Light" panose="020B0403020204020204" pitchFamily="34" charset="0"/>
                  <a:cs typeface="Amazon Ember Light" panose="020B0403020204020204" pitchFamily="34" charset="0"/>
                </a:rPr>
                <a:t>Identificador do host</a:t>
              </a:r>
            </a:p>
          </p:txBody>
        </p:sp>
        <p:sp>
          <p:nvSpPr>
            <p:cNvPr id="25" name="Rectangle 30">
              <a:extLst>
                <a:ext uri="{FF2B5EF4-FFF2-40B4-BE49-F238E27FC236}">
                  <a16:creationId xmlns:a16="http://schemas.microsoft.com/office/drawing/2014/main" id="{D581DB5C-E4CF-69F5-9A7D-778278A43F6E}"/>
                </a:ext>
                <a:ext uri="{C183D7F6-B498-43B3-948B-1728B52AA6E4}">
                  <adec:decorative xmlns:adec="http://schemas.microsoft.com/office/drawing/2017/decorative" val="1"/>
                </a:ext>
              </a:extLst>
            </p:cNvPr>
            <p:cNvSpPr/>
            <p:nvPr/>
          </p:nvSpPr>
          <p:spPr>
            <a:xfrm>
              <a:off x="8279047" y="2171529"/>
              <a:ext cx="1015448" cy="1071247"/>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6" name="TextBox 7">
              <a:extLst>
                <a:ext uri="{FF2B5EF4-FFF2-40B4-BE49-F238E27FC236}">
                  <a16:creationId xmlns:a16="http://schemas.microsoft.com/office/drawing/2014/main" id="{4FA97297-C137-679B-B3DC-59D1A7628EA0}"/>
                </a:ext>
              </a:extLst>
            </p:cNvPr>
            <p:cNvSpPr txBox="1"/>
            <p:nvPr/>
          </p:nvSpPr>
          <p:spPr>
            <a:xfrm>
              <a:off x="8589441" y="2503629"/>
              <a:ext cx="394660" cy="523220"/>
            </a:xfrm>
            <a:prstGeom prst="rect">
              <a:avLst/>
            </a:prstGeom>
            <a:noFill/>
          </p:spPr>
          <p:txBody>
            <a:bodyPr wrap="none" rtlCol="0">
              <a:spAutoFit/>
            </a:bodyPr>
            <a:lstStyle/>
            <a:p>
              <a:pPr rtl="0"/>
              <a:r>
                <a:rPr lang="pt-BR" sz="2800">
                  <a:latin typeface="Amazon Ember" panose="020B0603020204020204" pitchFamily="34" charset="0"/>
                  <a:ea typeface="Amazon Ember" panose="020B0603020204020204" pitchFamily="34" charset="0"/>
                  <a:cs typeface="Amazon Ember" panose="020B0603020204020204" pitchFamily="34" charset="0"/>
                </a:rPr>
                <a:t>0</a:t>
              </a:r>
            </a:p>
          </p:txBody>
        </p:sp>
        <p:sp>
          <p:nvSpPr>
            <p:cNvPr id="27" name="Arrow: Down 36" descr="down arrow">
              <a:extLst>
                <a:ext uri="{FF2B5EF4-FFF2-40B4-BE49-F238E27FC236}">
                  <a16:creationId xmlns:a16="http://schemas.microsoft.com/office/drawing/2014/main" id="{97C3A9BF-8F45-55B3-7D71-8931BA4EB8DA}"/>
                </a:ext>
              </a:extLst>
            </p:cNvPr>
            <p:cNvSpPr/>
            <p:nvPr/>
          </p:nvSpPr>
          <p:spPr>
            <a:xfrm>
              <a:off x="8650830" y="3530481"/>
              <a:ext cx="274320" cy="457200"/>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8" name="TextBox 27">
              <a:extLst>
                <a:ext uri="{FF2B5EF4-FFF2-40B4-BE49-F238E27FC236}">
                  <a16:creationId xmlns:a16="http://schemas.microsoft.com/office/drawing/2014/main" id="{DD8D3669-C2C1-61CE-0210-8EE6C24ECD7E}"/>
                </a:ext>
              </a:extLst>
            </p:cNvPr>
            <p:cNvSpPr txBox="1"/>
            <p:nvPr/>
          </p:nvSpPr>
          <p:spPr>
            <a:xfrm>
              <a:off x="7445501" y="4104142"/>
              <a:ext cx="2652009" cy="954107"/>
            </a:xfrm>
            <a:prstGeom prst="rect">
              <a:avLst/>
            </a:prstGeom>
            <a:noFill/>
          </p:spPr>
          <p:txBody>
            <a:bodyPr wrap="none" rtlCol="0">
              <a:spAutoFit/>
            </a:bodyPr>
            <a:lstStyle/>
            <a:p>
              <a:pPr algn="ctr" rtl="0"/>
              <a:r>
                <a:rPr lang="pt-BR" sz="2800" dirty="0">
                  <a:latin typeface="Amazon Ember" panose="020B0603020204020204" pitchFamily="34" charset="0"/>
                  <a:ea typeface="Amazon Ember" panose="020B0603020204020204" pitchFamily="34" charset="0"/>
                  <a:cs typeface="Amazon Ember" panose="020B0603020204020204" pitchFamily="34" charset="0"/>
                </a:rPr>
                <a:t>00000000 </a:t>
              </a:r>
              <a:br>
                <a:rPr lang="en-US" sz="2800" dirty="0">
                  <a:latin typeface="Amazon Ember" panose="020B0603020204020204" pitchFamily="34" charset="0"/>
                  <a:ea typeface="Amazon Ember" panose="020B0603020204020204" pitchFamily="34" charset="0"/>
                  <a:cs typeface="Amazon Ember" panose="020B0603020204020204" pitchFamily="34" charset="0"/>
                </a:rPr>
              </a:br>
              <a:r>
                <a:rPr lang="pt-BR" sz="2800" spc="-20" dirty="0">
                  <a:latin typeface="Amazon Ember" panose="020B0603020204020204" pitchFamily="34" charset="0"/>
                  <a:ea typeface="Amazon Ember" panose="020B0603020204020204" pitchFamily="34" charset="0"/>
                  <a:cs typeface="Amazon Ember" panose="020B0603020204020204" pitchFamily="34" charset="0"/>
                </a:rPr>
                <a:t>para 11111111</a:t>
              </a:r>
            </a:p>
          </p:txBody>
        </p:sp>
        <p:sp>
          <p:nvSpPr>
            <p:cNvPr id="29" name="TextBox 16">
              <a:extLst>
                <a:ext uri="{FF2B5EF4-FFF2-40B4-BE49-F238E27FC236}">
                  <a16:creationId xmlns:a16="http://schemas.microsoft.com/office/drawing/2014/main" id="{3A447191-6E7E-E962-16C8-D46431468393}"/>
                </a:ext>
              </a:extLst>
            </p:cNvPr>
            <p:cNvSpPr txBox="1"/>
            <p:nvPr/>
          </p:nvSpPr>
          <p:spPr>
            <a:xfrm>
              <a:off x="8102128" y="5119175"/>
              <a:ext cx="1369286" cy="523220"/>
            </a:xfrm>
            <a:prstGeom prst="rect">
              <a:avLst/>
            </a:prstGeom>
            <a:noFill/>
          </p:spPr>
          <p:txBody>
            <a:bodyPr wrap="none" rtlCol="0">
              <a:spAutoFit/>
            </a:bodyPr>
            <a:lstStyle/>
            <a:p>
              <a:pPr rtl="0"/>
              <a:r>
                <a:rPr lang="pt-BR" sz="2800" dirty="0">
                  <a:latin typeface="Amazon Ember Light" panose="020B0403020204020204" pitchFamily="34" charset="0"/>
                  <a:ea typeface="Amazon Ember Light" panose="020B0403020204020204" pitchFamily="34" charset="0"/>
                  <a:cs typeface="Amazon Ember Light" panose="020B0403020204020204" pitchFamily="34" charset="0"/>
                </a:rPr>
                <a:t>Flexível</a:t>
              </a:r>
            </a:p>
          </p:txBody>
        </p:sp>
        <p:sp>
          <p:nvSpPr>
            <p:cNvPr id="30" name="TextBox 12">
              <a:extLst>
                <a:ext uri="{FF2B5EF4-FFF2-40B4-BE49-F238E27FC236}">
                  <a16:creationId xmlns:a16="http://schemas.microsoft.com/office/drawing/2014/main" id="{2FD95D23-61A6-1152-7D9D-70D2CD100D6E}"/>
                </a:ext>
              </a:extLst>
            </p:cNvPr>
            <p:cNvSpPr txBox="1"/>
            <p:nvPr/>
          </p:nvSpPr>
          <p:spPr>
            <a:xfrm>
              <a:off x="9562520" y="2503629"/>
              <a:ext cx="814647" cy="523220"/>
            </a:xfrm>
            <a:prstGeom prst="rect">
              <a:avLst/>
            </a:prstGeom>
            <a:noFill/>
          </p:spPr>
          <p:txBody>
            <a:bodyPr wrap="square" rtlCol="0">
              <a:spAutoFit/>
            </a:bodyPr>
            <a:lstStyle/>
            <a:p>
              <a:pPr algn="ctr" rtl="0"/>
              <a:r>
                <a:rPr lang="pt-BR" sz="2800">
                  <a:latin typeface="Amazon Ember" panose="020B0603020204020204" pitchFamily="34" charset="0"/>
                  <a:ea typeface="Amazon Ember" panose="020B0603020204020204" pitchFamily="34" charset="0"/>
                  <a:cs typeface="Amazon Ember" panose="020B0603020204020204" pitchFamily="34" charset="0"/>
                </a:rPr>
                <a:t>/</a:t>
              </a:r>
            </a:p>
          </p:txBody>
        </p:sp>
        <p:sp>
          <p:nvSpPr>
            <p:cNvPr id="31" name="Oval 20">
              <a:extLst>
                <a:ext uri="{FF2B5EF4-FFF2-40B4-BE49-F238E27FC236}">
                  <a16:creationId xmlns:a16="http://schemas.microsoft.com/office/drawing/2014/main" id="{F986E08D-F7BB-E98D-F505-FA33DFF37799}"/>
                </a:ext>
                <a:ext uri="{C183D7F6-B498-43B3-948B-1728B52AA6E4}">
                  <adec:decorative xmlns:adec="http://schemas.microsoft.com/office/drawing/2017/decorative" val="1"/>
                </a:ext>
              </a:extLst>
            </p:cNvPr>
            <p:cNvSpPr/>
            <p:nvPr/>
          </p:nvSpPr>
          <p:spPr>
            <a:xfrm>
              <a:off x="10780855" y="2288670"/>
              <a:ext cx="954107" cy="954107"/>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32" name="TextBox 11">
              <a:extLst>
                <a:ext uri="{FF2B5EF4-FFF2-40B4-BE49-F238E27FC236}">
                  <a16:creationId xmlns:a16="http://schemas.microsoft.com/office/drawing/2014/main" id="{B35FB47C-0F9E-AAD6-F831-E1C18FF2FB20}"/>
                </a:ext>
              </a:extLst>
            </p:cNvPr>
            <p:cNvSpPr txBox="1"/>
            <p:nvPr/>
          </p:nvSpPr>
          <p:spPr>
            <a:xfrm>
              <a:off x="10955583" y="2503629"/>
              <a:ext cx="604653" cy="523220"/>
            </a:xfrm>
            <a:prstGeom prst="rect">
              <a:avLst/>
            </a:prstGeom>
            <a:noFill/>
          </p:spPr>
          <p:txBody>
            <a:bodyPr wrap="none" rtlCol="0">
              <a:spAutoFit/>
            </a:bodyPr>
            <a:lstStyle/>
            <a:p>
              <a:pPr rtl="0"/>
              <a:r>
                <a:rPr lang="pt-BR" sz="2800">
                  <a:latin typeface="Amazon Ember" panose="020B0603020204020204" pitchFamily="34" charset="0"/>
                  <a:ea typeface="Amazon Ember" panose="020B0603020204020204" pitchFamily="34" charset="0"/>
                  <a:cs typeface="Amazon Ember" panose="020B0603020204020204" pitchFamily="34" charset="0"/>
                </a:rPr>
                <a:t>24</a:t>
              </a:r>
            </a:p>
          </p:txBody>
        </p:sp>
        <p:sp>
          <p:nvSpPr>
            <p:cNvPr id="33" name="TextBox 17">
              <a:extLst>
                <a:ext uri="{FF2B5EF4-FFF2-40B4-BE49-F238E27FC236}">
                  <a16:creationId xmlns:a16="http://schemas.microsoft.com/office/drawing/2014/main" id="{63572596-4203-79EB-A239-02543EC4DA31}"/>
                </a:ext>
              </a:extLst>
            </p:cNvPr>
            <p:cNvSpPr txBox="1"/>
            <p:nvPr/>
          </p:nvSpPr>
          <p:spPr>
            <a:xfrm>
              <a:off x="10455505" y="3421368"/>
              <a:ext cx="1604805" cy="1015663"/>
            </a:xfrm>
            <a:prstGeom prst="rect">
              <a:avLst/>
            </a:prstGeom>
            <a:noFill/>
          </p:spPr>
          <p:txBody>
            <a:bodyPr wrap="square" rtlCol="0">
              <a:spAutoFit/>
            </a:bodyPr>
            <a:lstStyle/>
            <a:p>
              <a:pPr algn="ctr" rtl="0"/>
              <a: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t>Informa quantos bits estão fixos</a:t>
              </a: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Tree>
    <p:custDataLst>
      <p:tags r:id="rId1"/>
    </p:custDataLst>
    <p:extLst>
      <p:ext uri="{BB962C8B-B14F-4D97-AF65-F5344CB8AC3E}">
        <p14:creationId xmlns:p14="http://schemas.microsoft.com/office/powerpoint/2010/main" val="2171367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rtlCol="0"/>
          <a:lstStyle/>
          <a:p>
            <a:pPr rtl="0"/>
            <a:r>
              <a:rPr lang="pt-BR" dirty="0"/>
              <a:t>Alguns valore de CIDR</a:t>
            </a:r>
          </a:p>
        </p:txBody>
      </p:sp>
      <p:sp>
        <p:nvSpPr>
          <p:cNvPr id="5" name="Slide Number Placeholder 4">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8</a:t>
            </a:fld>
            <a:endParaRPr lang="en-US" dirty="0"/>
          </a:p>
        </p:txBody>
      </p:sp>
      <p:pic>
        <p:nvPicPr>
          <p:cNvPr id="36" name="Imagem 35">
            <a:extLst>
              <a:ext uri="{FF2B5EF4-FFF2-40B4-BE49-F238E27FC236}">
                <a16:creationId xmlns:a16="http://schemas.microsoft.com/office/drawing/2014/main" id="{F2713945-4B25-F9FC-5E64-DB4FE135515B}"/>
              </a:ext>
            </a:extLst>
          </p:cNvPr>
          <p:cNvPicPr>
            <a:picLocks noChangeAspect="1"/>
          </p:cNvPicPr>
          <p:nvPr/>
        </p:nvPicPr>
        <p:blipFill>
          <a:blip r:embed="rId4"/>
          <a:stretch>
            <a:fillRect/>
          </a:stretch>
        </p:blipFill>
        <p:spPr>
          <a:xfrm>
            <a:off x="419100" y="1527310"/>
            <a:ext cx="5210902" cy="46679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8" name="Imagem 37">
            <a:extLst>
              <a:ext uri="{FF2B5EF4-FFF2-40B4-BE49-F238E27FC236}">
                <a16:creationId xmlns:a16="http://schemas.microsoft.com/office/drawing/2014/main" id="{2CEBDCCC-5C03-5C3D-D2E5-D42B8F37422A}"/>
              </a:ext>
            </a:extLst>
          </p:cNvPr>
          <p:cNvPicPr>
            <a:picLocks noChangeAspect="1"/>
          </p:cNvPicPr>
          <p:nvPr/>
        </p:nvPicPr>
        <p:blipFill>
          <a:blip r:embed="rId5"/>
          <a:stretch>
            <a:fillRect/>
          </a:stretch>
        </p:blipFill>
        <p:spPr>
          <a:xfrm>
            <a:off x="6419485" y="1527310"/>
            <a:ext cx="5220429" cy="46679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4069529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rtlCol="0"/>
          <a:lstStyle/>
          <a:p>
            <a:pPr rtl="0"/>
            <a:r>
              <a:rPr lang="pt-BR" dirty="0"/>
              <a:t>Desafio</a:t>
            </a:r>
          </a:p>
        </p:txBody>
      </p:sp>
      <p:sp>
        <p:nvSpPr>
          <p:cNvPr id="5" name="Slide Number Placeholder 4">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9</a:t>
            </a:fld>
            <a:endParaRPr lang="en-US" dirty="0"/>
          </a:p>
        </p:txBody>
      </p:sp>
      <p:sp>
        <p:nvSpPr>
          <p:cNvPr id="8" name="Content Placeholder 2">
            <a:extLst>
              <a:ext uri="{FF2B5EF4-FFF2-40B4-BE49-F238E27FC236}">
                <a16:creationId xmlns:a16="http://schemas.microsoft.com/office/drawing/2014/main" id="{6871F888-5C0C-FC0F-0E88-5BFBAFD90E95}"/>
              </a:ext>
            </a:extLst>
          </p:cNvPr>
          <p:cNvSpPr>
            <a:spLocks noGrp="1"/>
          </p:cNvSpPr>
          <p:nvPr>
            <p:ph idx="1"/>
          </p:nvPr>
        </p:nvSpPr>
        <p:spPr>
          <a:xfrm>
            <a:off x="419100" y="1528175"/>
            <a:ext cx="11353800" cy="2694690"/>
          </a:xfrm>
        </p:spPr>
        <p:txBody>
          <a:bodyPr rtlCol="0"/>
          <a:lstStyle/>
          <a:p>
            <a:pPr marL="0" indent="0" rtl="0">
              <a:buNone/>
            </a:pPr>
            <a:r>
              <a:rPr lang="pt-BR" dirty="0"/>
              <a:t>Abra o </a:t>
            </a:r>
            <a:r>
              <a:rPr lang="pt-BR" dirty="0" err="1"/>
              <a:t>command</a:t>
            </a:r>
            <a:r>
              <a:rPr lang="pt-BR" dirty="0"/>
              <a:t> </a:t>
            </a:r>
            <a:r>
              <a:rPr lang="pt-BR" dirty="0" err="1"/>
              <a:t>line</a:t>
            </a:r>
            <a:r>
              <a:rPr lang="pt-BR" dirty="0"/>
              <a:t> (Prompt de comando)</a:t>
            </a:r>
          </a:p>
          <a:p>
            <a:pPr marL="0" indent="0" rtl="0">
              <a:buNone/>
            </a:pPr>
            <a:r>
              <a:rPr lang="pt-BR" dirty="0"/>
              <a:t>Digite: </a:t>
            </a:r>
            <a:r>
              <a:rPr lang="pt-BR" dirty="0" err="1"/>
              <a:t>ipconfig</a:t>
            </a:r>
            <a:endParaRPr lang="en-US" dirty="0"/>
          </a:p>
          <a:p>
            <a:pPr marL="0" indent="0" rtl="0">
              <a:buNone/>
            </a:pPr>
            <a:r>
              <a:rPr lang="en-US" dirty="0" err="1"/>
              <a:t>Você</a:t>
            </a:r>
            <a:r>
              <a:rPr lang="en-US" dirty="0"/>
              <a:t> </a:t>
            </a:r>
            <a:r>
              <a:rPr lang="en-US" dirty="0" err="1"/>
              <a:t>visualizará</a:t>
            </a:r>
            <a:r>
              <a:rPr lang="en-US" dirty="0"/>
              <a:t> </a:t>
            </a:r>
            <a:r>
              <a:rPr lang="en-US" dirty="0" err="1"/>
              <a:t>os</a:t>
            </a:r>
            <a:r>
              <a:rPr lang="en-US" dirty="0"/>
              <a:t> </a:t>
            </a:r>
            <a:r>
              <a:rPr lang="en-US" dirty="0" err="1"/>
              <a:t>seguintes</a:t>
            </a:r>
            <a:r>
              <a:rPr lang="en-US" dirty="0"/>
              <a:t> dados:</a:t>
            </a:r>
          </a:p>
        </p:txBody>
      </p:sp>
      <p:sp>
        <p:nvSpPr>
          <p:cNvPr id="9" name="Retângulo: Cantos Arredondados 8">
            <a:extLst>
              <a:ext uri="{FF2B5EF4-FFF2-40B4-BE49-F238E27FC236}">
                <a16:creationId xmlns:a16="http://schemas.microsoft.com/office/drawing/2014/main" id="{2ECDFC6D-05F7-C306-86FA-A689A7FD159A}"/>
              </a:ext>
            </a:extLst>
          </p:cNvPr>
          <p:cNvSpPr/>
          <p:nvPr/>
        </p:nvSpPr>
        <p:spPr>
          <a:xfrm>
            <a:off x="559546" y="3633513"/>
            <a:ext cx="2563844" cy="104700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800" dirty="0"/>
              <a:t>Endereço IPV4</a:t>
            </a:r>
          </a:p>
        </p:txBody>
      </p:sp>
      <p:sp>
        <p:nvSpPr>
          <p:cNvPr id="34" name="Retângulo: Cantos Arredondados 33">
            <a:extLst>
              <a:ext uri="{FF2B5EF4-FFF2-40B4-BE49-F238E27FC236}">
                <a16:creationId xmlns:a16="http://schemas.microsoft.com/office/drawing/2014/main" id="{F0DCFF3C-CCA4-CC80-9BCB-F1D97D68EEA3}"/>
              </a:ext>
            </a:extLst>
          </p:cNvPr>
          <p:cNvSpPr/>
          <p:nvPr/>
        </p:nvSpPr>
        <p:spPr>
          <a:xfrm>
            <a:off x="4341955" y="3623804"/>
            <a:ext cx="2563844" cy="104700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400" dirty="0"/>
              <a:t>Máscara de </a:t>
            </a:r>
          </a:p>
          <a:p>
            <a:pPr algn="ctr"/>
            <a:r>
              <a:rPr lang="pt-BR" sz="2400" dirty="0" err="1"/>
              <a:t>Sub-rede</a:t>
            </a:r>
            <a:endParaRPr lang="pt-BR" sz="2400" dirty="0"/>
          </a:p>
        </p:txBody>
      </p:sp>
      <p:sp>
        <p:nvSpPr>
          <p:cNvPr id="35" name="Retângulo: Cantos Arredondados 34">
            <a:extLst>
              <a:ext uri="{FF2B5EF4-FFF2-40B4-BE49-F238E27FC236}">
                <a16:creationId xmlns:a16="http://schemas.microsoft.com/office/drawing/2014/main" id="{A810F541-315F-7E7D-9BFE-81F3304D3F4F}"/>
              </a:ext>
            </a:extLst>
          </p:cNvPr>
          <p:cNvSpPr/>
          <p:nvPr/>
        </p:nvSpPr>
        <p:spPr>
          <a:xfrm>
            <a:off x="8007986" y="3623803"/>
            <a:ext cx="2563844" cy="104700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Gateway </a:t>
            </a:r>
            <a:r>
              <a:rPr lang="en-US" sz="2400" dirty="0" err="1"/>
              <a:t>Padrão</a:t>
            </a:r>
            <a:endParaRPr lang="pt-BR" sz="2400" dirty="0"/>
          </a:p>
        </p:txBody>
      </p:sp>
      <p:sp>
        <p:nvSpPr>
          <p:cNvPr id="37" name="CaixaDeTexto 36">
            <a:extLst>
              <a:ext uri="{FF2B5EF4-FFF2-40B4-BE49-F238E27FC236}">
                <a16:creationId xmlns:a16="http://schemas.microsoft.com/office/drawing/2014/main" id="{701C88DA-5DA9-97BF-C831-D14004EF98A2}"/>
              </a:ext>
            </a:extLst>
          </p:cNvPr>
          <p:cNvSpPr txBox="1"/>
          <p:nvPr/>
        </p:nvSpPr>
        <p:spPr>
          <a:xfrm>
            <a:off x="419100" y="5329825"/>
            <a:ext cx="11235344" cy="1384995"/>
          </a:xfrm>
          <a:prstGeom prst="rect">
            <a:avLst/>
          </a:prstGeom>
          <a:noFill/>
        </p:spPr>
        <p:txBody>
          <a:bodyPr wrap="square">
            <a:spAutoFit/>
          </a:bodyPr>
          <a:lstStyle/>
          <a:p>
            <a:pPr marL="0" indent="0" rtl="0">
              <a:buNone/>
            </a:pPr>
            <a:r>
              <a:rPr lang="en-US" sz="2800" dirty="0" err="1">
                <a:latin typeface="Source Sans Pro" panose="020B0503030403020204" pitchFamily="34" charset="0"/>
                <a:ea typeface="Source Sans Pro" panose="020B0503030403020204" pitchFamily="34" charset="0"/>
              </a:rPr>
              <a:t>Pergunta</a:t>
            </a:r>
            <a:r>
              <a:rPr lang="en-US" sz="2800" dirty="0">
                <a:latin typeface="Source Sans Pro" panose="020B0503030403020204" pitchFamily="34" charset="0"/>
                <a:ea typeface="Source Sans Pro" panose="020B0503030403020204" pitchFamily="34" charset="0"/>
              </a:rPr>
              <a:t> ! Com base </a:t>
            </a:r>
            <a:r>
              <a:rPr lang="en-US" sz="2800" dirty="0" err="1">
                <a:latin typeface="Source Sans Pro" panose="020B0503030403020204" pitchFamily="34" charset="0"/>
                <a:ea typeface="Source Sans Pro" panose="020B0503030403020204" pitchFamily="34" charset="0"/>
              </a:rPr>
              <a:t>na</a:t>
            </a:r>
            <a:r>
              <a:rPr lang="en-US" sz="2800" dirty="0">
                <a:latin typeface="Source Sans Pro" panose="020B0503030403020204" pitchFamily="34" charset="0"/>
                <a:ea typeface="Source Sans Pro" panose="020B0503030403020204" pitchFamily="34" charset="0"/>
              </a:rPr>
              <a:t> </a:t>
            </a:r>
            <a:r>
              <a:rPr lang="en-US" sz="2800" dirty="0" err="1">
                <a:latin typeface="Source Sans Pro" panose="020B0503030403020204" pitchFamily="34" charset="0"/>
                <a:ea typeface="Source Sans Pro" panose="020B0503030403020204" pitchFamily="34" charset="0"/>
              </a:rPr>
              <a:t>Máscara</a:t>
            </a:r>
            <a:r>
              <a:rPr lang="en-US" sz="2800" dirty="0">
                <a:latin typeface="Source Sans Pro" panose="020B0503030403020204" pitchFamily="34" charset="0"/>
                <a:ea typeface="Source Sans Pro" panose="020B0503030403020204" pitchFamily="34" charset="0"/>
              </a:rPr>
              <a:t> de Sub-rede, qual é o </a:t>
            </a:r>
            <a:r>
              <a:rPr lang="en-US" sz="2800" dirty="0" err="1">
                <a:latin typeface="Source Sans Pro" panose="020B0503030403020204" pitchFamily="34" charset="0"/>
                <a:ea typeface="Source Sans Pro" panose="020B0503030403020204" pitchFamily="34" charset="0"/>
              </a:rPr>
              <a:t>seu</a:t>
            </a:r>
            <a:r>
              <a:rPr lang="en-US" sz="2800" dirty="0">
                <a:latin typeface="Source Sans Pro" panose="020B0503030403020204" pitchFamily="34" charset="0"/>
                <a:ea typeface="Source Sans Pro" panose="020B0503030403020204" pitchFamily="34" charset="0"/>
              </a:rPr>
              <a:t> CIDR e qual a </a:t>
            </a:r>
            <a:r>
              <a:rPr lang="en-US" sz="2800" dirty="0" err="1">
                <a:latin typeface="Source Sans Pro" panose="020B0503030403020204" pitchFamily="34" charset="0"/>
                <a:ea typeface="Source Sans Pro" panose="020B0503030403020204" pitchFamily="34" charset="0"/>
              </a:rPr>
              <a:t>quantidade</a:t>
            </a:r>
            <a:r>
              <a:rPr lang="en-US" sz="2800" dirty="0">
                <a:latin typeface="Source Sans Pro" panose="020B0503030403020204" pitchFamily="34" charset="0"/>
                <a:ea typeface="Source Sans Pro" panose="020B0503030403020204" pitchFamily="34" charset="0"/>
              </a:rPr>
              <a:t> de host (</a:t>
            </a:r>
            <a:r>
              <a:rPr lang="en-US" sz="2800" dirty="0" err="1">
                <a:latin typeface="Source Sans Pro" panose="020B0503030403020204" pitchFamily="34" charset="0"/>
                <a:ea typeface="Source Sans Pro" panose="020B0503030403020204" pitchFamily="34" charset="0"/>
              </a:rPr>
              <a:t>máquinas</a:t>
            </a:r>
            <a:r>
              <a:rPr lang="en-US" sz="2800" dirty="0">
                <a:latin typeface="Source Sans Pro" panose="020B0503030403020204" pitchFamily="34" charset="0"/>
                <a:ea typeface="Source Sans Pro" panose="020B0503030403020204" pitchFamily="34" charset="0"/>
              </a:rPr>
              <a:t>, </a:t>
            </a:r>
            <a:r>
              <a:rPr lang="en-US" sz="2800" dirty="0" err="1">
                <a:latin typeface="Source Sans Pro" panose="020B0503030403020204" pitchFamily="34" charset="0"/>
                <a:ea typeface="Source Sans Pro" panose="020B0503030403020204" pitchFamily="34" charset="0"/>
              </a:rPr>
              <a:t>impressoras</a:t>
            </a:r>
            <a:r>
              <a:rPr lang="en-US" sz="2800" dirty="0">
                <a:latin typeface="Source Sans Pro" panose="020B0503030403020204" pitchFamily="34" charset="0"/>
                <a:ea typeface="Source Sans Pro" panose="020B0503030403020204" pitchFamily="34" charset="0"/>
              </a:rPr>
              <a:t> </a:t>
            </a:r>
            <a:r>
              <a:rPr lang="en-US" sz="2800" dirty="0" err="1">
                <a:latin typeface="Source Sans Pro" panose="020B0503030403020204" pitchFamily="34" charset="0"/>
                <a:ea typeface="Source Sans Pro" panose="020B0503030403020204" pitchFamily="34" charset="0"/>
              </a:rPr>
              <a:t>etc</a:t>
            </a:r>
            <a:r>
              <a:rPr lang="en-US" sz="2800" dirty="0">
                <a:latin typeface="Source Sans Pro" panose="020B0503030403020204" pitchFamily="34" charset="0"/>
                <a:ea typeface="Source Sans Pro" panose="020B0503030403020204" pitchFamily="34" charset="0"/>
              </a:rPr>
              <a:t>) a rede que </a:t>
            </a:r>
            <a:r>
              <a:rPr lang="en-US" sz="2800" dirty="0" err="1">
                <a:latin typeface="Source Sans Pro" panose="020B0503030403020204" pitchFamily="34" charset="0"/>
                <a:ea typeface="Source Sans Pro" panose="020B0503030403020204" pitchFamily="34" charset="0"/>
              </a:rPr>
              <a:t>você</a:t>
            </a:r>
            <a:r>
              <a:rPr lang="en-US" sz="2800" dirty="0">
                <a:latin typeface="Source Sans Pro" panose="020B0503030403020204" pitchFamily="34" charset="0"/>
                <a:ea typeface="Source Sans Pro" panose="020B0503030403020204" pitchFamily="34" charset="0"/>
              </a:rPr>
              <a:t> </a:t>
            </a:r>
            <a:r>
              <a:rPr lang="en-US" sz="2800" dirty="0" err="1">
                <a:latin typeface="Source Sans Pro" panose="020B0503030403020204" pitchFamily="34" charset="0"/>
                <a:ea typeface="Source Sans Pro" panose="020B0503030403020204" pitchFamily="34" charset="0"/>
              </a:rPr>
              <a:t>está</a:t>
            </a:r>
            <a:r>
              <a:rPr lang="en-US" sz="2800" dirty="0">
                <a:latin typeface="Source Sans Pro" panose="020B0503030403020204" pitchFamily="34" charset="0"/>
                <a:ea typeface="Source Sans Pro" panose="020B0503030403020204" pitchFamily="34" charset="0"/>
              </a:rPr>
              <a:t> </a:t>
            </a:r>
            <a:r>
              <a:rPr lang="en-US" sz="2800" dirty="0" err="1">
                <a:latin typeface="Source Sans Pro" panose="020B0503030403020204" pitchFamily="34" charset="0"/>
                <a:ea typeface="Source Sans Pro" panose="020B0503030403020204" pitchFamily="34" charset="0"/>
              </a:rPr>
              <a:t>pode</a:t>
            </a:r>
            <a:r>
              <a:rPr lang="en-US" sz="2800" dirty="0">
                <a:latin typeface="Source Sans Pro" panose="020B0503030403020204" pitchFamily="34" charset="0"/>
                <a:ea typeface="Source Sans Pro" panose="020B0503030403020204" pitchFamily="34" charset="0"/>
              </a:rPr>
              <a:t> </a:t>
            </a:r>
            <a:r>
              <a:rPr lang="en-US" sz="2800" dirty="0" err="1">
                <a:latin typeface="Source Sans Pro" panose="020B0503030403020204" pitchFamily="34" charset="0"/>
                <a:ea typeface="Source Sans Pro" panose="020B0503030403020204" pitchFamily="34" charset="0"/>
              </a:rPr>
              <a:t>ter</a:t>
            </a:r>
            <a:r>
              <a:rPr lang="en-US" sz="2800" dirty="0">
                <a:latin typeface="Source Sans Pro" panose="020B0503030403020204" pitchFamily="34" charset="0"/>
                <a:ea typeface="Source Sans Pro" panose="020B0503030403020204" pitchFamily="34" charset="0"/>
              </a:rPr>
              <a:t> no </a:t>
            </a:r>
            <a:r>
              <a:rPr lang="en-US" sz="2800" dirty="0" err="1">
                <a:latin typeface="Source Sans Pro" panose="020B0503030403020204" pitchFamily="34" charset="0"/>
                <a:ea typeface="Source Sans Pro" panose="020B0503030403020204" pitchFamily="34" charset="0"/>
              </a:rPr>
              <a:t>máximo</a:t>
            </a:r>
            <a:r>
              <a:rPr lang="en-US" sz="2800" dirty="0">
                <a:latin typeface="Source Sans Pro" panose="020B0503030403020204" pitchFamily="34" charset="0"/>
                <a:ea typeface="Source Sans Pro" panose="020B0503030403020204" pitchFamily="34" charset="0"/>
              </a:rPr>
              <a:t>?</a:t>
            </a:r>
          </a:p>
        </p:txBody>
      </p:sp>
    </p:spTree>
    <p:custDataLst>
      <p:tags r:id="rId1"/>
    </p:custDataLst>
    <p:extLst>
      <p:ext uri="{BB962C8B-B14F-4D97-AF65-F5344CB8AC3E}">
        <p14:creationId xmlns:p14="http://schemas.microsoft.com/office/powerpoint/2010/main" val="332588168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DESIGN_ID_1_OFFICE THEME" val="8Hl2j28C"/>
  <p:tag name="ARTICULATE_SLIDE_COUNT" val="46"/>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ctr">
        <a:noAutofit/>
      </a:bodyPr>
      <a:lstStyle>
        <a:defPPr algn="l">
          <a:defRPr dirty="0" smtClean="0"/>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1530</TotalTime>
  <Words>5820</Words>
  <Application>Microsoft Office PowerPoint</Application>
  <PresentationFormat>Widescreen</PresentationFormat>
  <Paragraphs>495</Paragraphs>
  <Slides>41</Slides>
  <Notes>41</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41</vt:i4>
      </vt:variant>
    </vt:vector>
  </HeadingPairs>
  <TitlesOfParts>
    <vt:vector size="49" baseType="lpstr">
      <vt:lpstr>Amazon Ember</vt:lpstr>
      <vt:lpstr>Amazon Ember Light</vt:lpstr>
      <vt:lpstr>Arial</vt:lpstr>
      <vt:lpstr>Calibri</vt:lpstr>
      <vt:lpstr>Lucida Console</vt:lpstr>
      <vt:lpstr>Söhne</vt:lpstr>
      <vt:lpstr>Source Sans Pro</vt:lpstr>
      <vt:lpstr>Office Theme</vt:lpstr>
      <vt:lpstr>Princípios de segurança da informação – cibersegurança  Módulo 5  Introdução a redes de computadores</vt:lpstr>
      <vt:lpstr>Visão geral do módulo</vt:lpstr>
      <vt:lpstr>Seção 1: Noções básicas de redes de computadores</vt:lpstr>
      <vt:lpstr>O que é uma rede de computadores?</vt:lpstr>
      <vt:lpstr>Endereços IP (Internet Protocol)</vt:lpstr>
      <vt:lpstr>Endereços IPv4 e IPv6</vt:lpstr>
      <vt:lpstr>Roteamento sem classe entre  domínios (CIDR)</vt:lpstr>
      <vt:lpstr>Alguns valore de CIDR</vt:lpstr>
      <vt:lpstr>Desafio</vt:lpstr>
      <vt:lpstr>Atividade</vt:lpstr>
      <vt:lpstr>Principais lições da Seção 1</vt:lpstr>
      <vt:lpstr>Seção 2: Reconhecimento dos tipos de redes de computadores</vt:lpstr>
      <vt:lpstr>Tipos de redes de computadores</vt:lpstr>
      <vt:lpstr>Quanto a abrangência</vt:lpstr>
      <vt:lpstr>PAN (Personal Area Network)</vt:lpstr>
      <vt:lpstr>LAN (Local Area Network)</vt:lpstr>
      <vt:lpstr>WLAN (Wireless Local Area Network)</vt:lpstr>
      <vt:lpstr>CAN (Campus Area Network)</vt:lpstr>
      <vt:lpstr>MAN (Metropolitan Area Network)</vt:lpstr>
      <vt:lpstr>WAN (Wide Area Network)</vt:lpstr>
      <vt:lpstr>VLAN (Virtual Local Area Network)</vt:lpstr>
      <vt:lpstr>Internet</vt:lpstr>
      <vt:lpstr>Intranet</vt:lpstr>
      <vt:lpstr>Com base no modelo computacional</vt:lpstr>
      <vt:lpstr>Computação centralizada</vt:lpstr>
      <vt:lpstr>Computação centralizada: thin client</vt:lpstr>
      <vt:lpstr>Computação distribuída</vt:lpstr>
      <vt:lpstr>O que é computação em nuvem? </vt:lpstr>
      <vt:lpstr>O que é computação em nuvem? </vt:lpstr>
      <vt:lpstr>Computação em nuvem</vt:lpstr>
      <vt:lpstr>Modelo de computação tradicional</vt:lpstr>
      <vt:lpstr>Modelo de computação em nuvem</vt:lpstr>
      <vt:lpstr>Modelos de implantação de computação em nuvem</vt:lpstr>
      <vt:lpstr>Computação cooperativa</vt:lpstr>
      <vt:lpstr>Computação cooperativa: cluster</vt:lpstr>
      <vt:lpstr>Com base na topologia</vt:lpstr>
      <vt:lpstr>Principais lições da Seção 2</vt:lpstr>
      <vt:lpstr>Conclusão do módulo</vt:lpstr>
      <vt:lpstr>Resumo do módulo                                                     </vt:lpstr>
      <vt:lpstr>Recursos adicionais</vt:lpstr>
      <vt:lpstr>Obrigado</vt:lpstr>
    </vt:vector>
  </TitlesOfParts>
  <Company>Amazon Corporate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Harris, Melissa</dc:creator>
  <cp:keywords>v 2.0.0</cp:keywords>
  <cp:lastModifiedBy>Thiago Inocêncio</cp:lastModifiedBy>
  <cp:revision>705</cp:revision>
  <cp:lastPrinted>2018-12-10T23:37:28Z</cp:lastPrinted>
  <dcterms:created xsi:type="dcterms:W3CDTF">2019-09-17T20:22:09Z</dcterms:created>
  <dcterms:modified xsi:type="dcterms:W3CDTF">2023-06-14T21:25:25Z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